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E57F-0633-4C9D-8A14-80EEA2BECAFC}" type="datetimeFigureOut">
              <a:rPr lang="es-ES" smtClean="0"/>
              <a:pPr/>
              <a:t>25/02/2014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06C1-83BB-4D3E-86DE-E215FEAB7A8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17_de_diciembre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es.wikipedia.org/wiki/Argentina" TargetMode="External"/><Relationship Id="rId4" Type="http://schemas.openxmlformats.org/officeDocument/2006/relationships/hyperlink" Target="http://es.wikipedia.org/wiki/193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>
                <a:solidFill>
                  <a:schemeClr val="tx2">
                    <a:lumMod val="50000"/>
                  </a:schemeClr>
                </a:solidFill>
              </a:rPr>
              <a:t>PAPA FRANCISCO I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ES" b="1" dirty="0">
                <a:solidFill>
                  <a:schemeClr val="tx2">
                    <a:lumMod val="50000"/>
                  </a:schemeClr>
                </a:solidFill>
              </a:rPr>
            </a:b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Papa Francisc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3487836" cy="437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716016" y="2132856"/>
          <a:ext cx="4104456" cy="4148562"/>
        </p:xfrm>
        <a:graphic>
          <a:graphicData uri="http://schemas.openxmlformats.org/drawingml/2006/table">
            <a:tbl>
              <a:tblPr/>
              <a:tblGrid>
                <a:gridCol w="2088232"/>
                <a:gridCol w="2016224"/>
              </a:tblGrid>
              <a:tr h="55609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Nombre secular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Jorge Mario </a:t>
                      </a:r>
                      <a:r>
                        <a:rPr lang="es-E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Bergoglio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</a:tr>
              <a:tr h="6487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Nombre religioso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Francisco (en honor a San Francisco de Asís)</a:t>
                      </a:r>
                    </a:p>
                  </a:txBody>
                  <a:tcPr marL="34925" marR="34925" marT="34925" marB="34925">
                    <a:lnL>
                      <a:noFill/>
                    </a:lnL>
                    <a:lnR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7072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Nacimiento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 tooltip="17 de diciembre"/>
                        </a:rPr>
                        <a:t>17 de diciembre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 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 tooltip="1936"/>
                        </a:rPr>
                        <a:t>1936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77 años</a:t>
                      </a:r>
                      <a:b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Buenos Aires 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 tooltip="Argentina"/>
                        </a:rPr>
                        <a:t>Argentina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7626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Padres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680"/>
                        </a:lnSpc>
                        <a:spcBef>
                          <a:spcPts val="600"/>
                        </a:spcBef>
                        <a:spcAft>
                          <a:spcPts val="840"/>
                        </a:spcAft>
                      </a:pP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Mario José </a:t>
                      </a:r>
                      <a:r>
                        <a:rPr lang="es-E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Bergoglio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Regina María </a:t>
                      </a:r>
                      <a:r>
                        <a:rPr lang="es-E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Sívori</a:t>
                      </a:r>
                      <a:endParaRPr lang="es-E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925" marR="34925" marT="34925" marB="34925">
                    <a:lnL>
                      <a:noFill/>
                    </a:lnL>
                    <a:lnR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BB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6145" name="Imagen 7" descr="Bandera de Argentin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90500" cy="123825"/>
          </a:xfrm>
          <a:prstGeom prst="rect">
            <a:avLst/>
          </a:prstGeom>
          <a:noFill/>
        </p:spPr>
      </p:pic>
      <p:sp>
        <p:nvSpPr>
          <p:cNvPr id="6147" name="AutoShape 3" descr="data:image/jpeg;base64,/9j/4AAQSkZJRgABAQAAAQABAAD/2wCEAAkGBxQTEhQUEhQVFBUUFhcVFBgVFBQXFhUUFhUXGBQUFRQYHCggGBwnGxUUITEhJSkrLi4uFx8zODMsNygtLisBCgoKDg0OGxAQGiwkHyQsLCwsLCwsLCwsLCwtLCwsLCwsLCwsLCwsLCwsLCwsLCwsLCwsLCwsLCwsLCwsLCwsLP/AABEIAM8A8wMBIgACEQEDEQH/xAAbAAABBQEBAAAAAAAAAAAAAAAAAgMEBQYBB//EADsQAAEDAQYDBgIIBgMBAAAAAAEAAhEDBAUSITFRBkFxImGBkaGxE8EHMkJSctHh8BQjYoKS8RUzwrL/xAAYAQEBAQEBAAAAAAAAAAAAAAAAAQIDBP/EACIRAQEAAgICAgMBAQAAAAAAAAABAhEhMQMSQVETIjJhBP/aAAwDAQACEQMRAD8A9xQhCAQhCAQhCAQhJe8DUwgUhcC6gEIQgEIQgEIQgEIQgEIQgEIQgEIQgEIQgEIQgEIQgEIQgEIQgEIQg4ShZL6Rb3dZ6NPAYL3QegH6qy4evAmx06rzMMBJ3yy8Vn25036X1mX2h8V8UCzEMbm6JOmWwWG4p4nfWrsa0uHZaMIMAOIHrJVXfFrNotxLzNNri50bNEkegCRwqwWi8GOIkl7nnoASPkvPc7ldPVMccJv5e1MtQpUWuquiGgEneE9YbYyq0PpnE0zn01XmH0s32cdOzMPZYMTyObjkB4CfNbH6PbKadjp4tXdr/LMekLtMt5aea4SYS/LTIXCUxUq7EN7z8gum3M/KJUEuaNXF07nL/EZKPXtzG6tHkPdZ2uloXpo1YVFVvofZEbfrsoYvx5yIAO5EjxGR9U9416ZfTWUq4PVOrNOvXAJqtgD7TO02N41HqrmwWsPAgzIkHcK7YTEIQqBCEIBCEIBCEIBCEIBCEIBCEIBCEIBCEIPNvpdqNmg13efX9FOdb2su9jNqbC4DWIn3CY+ligYovaJMubkJPIqos9RrrOynVmW/VIcWkDMjMGeZXmzurXqwm8Z/jIhwpzhOI1TE90yVpuE6jKJq18IBpU4H43mG+xKY/hrPJJBLo1cS4z1KW0MNJzAYDiHZbiQPcrE4bym1TUsNSvagXOxCo8SZzzP6le52KkGMa0aAAei8w4Lu4vtQJ0pifHQe/ovVoXfxTU28/mvOlXet4hkjbVY6va61pdkSGTAWgvtgxuxdfRVVE5ADLxXPy5XemvFJ2VRshYB2jl3p81QMiZVdbBUH+5UKiKjjofVc/Z39N8rWq8a5ZKNWPNN4HDVMVq6bNaWdGagDTmIg9JVxTYKLWhuWFVl12oYQe6CpVe1gr0Y9PLn3pp7LXD2hw/0U8qThqrLXjZyu11jmEIQgEIQgEIQgEIQgEIQgEIQgEIQgEIQgynHtUhjAAT9Y5eC83tDzMw7pmtz9ItpIfTaOTZ8z+iyTWyNV5s/6r1+PjCKl2IOM9nPn3p2hJcAxrnH0ViKUmBqf2SrSx2YNyOXPPcd651vHdrRcAWMtbUe6AcUazoN+pPkrm0380GGDH3zDfDdY+pfPwqHw/qzJdGpJJOfdmqjhynabdVME07O0w4jV/wDSDy7yu0z6xxcr45Lcs2qvS8fitLgIzwmDIyHIqu/5FlMQScXcrm/btNIUzTA+GOy8Roc8J+S82vu56j6rnPfhb9kNdn1OeS5eT+uWvH/PDRm/BOee3qk2viJrSG6Tp8/kvPbBd1d1TCyo57MWeUtAxZiQSNJ5rV8YXSC0Bv19R3COqjpvjpJq8V0gYLgTzzhBt7KoGE+C88ZdTWkseSx25LWnrJOc7q7ua4nNf8RlQhvmHeOnkrZGJcremuo1nM6FWNG8BGfOPPRUvxIjWFDvOvhYXyQAQMhoXGAfMq456Zzw29J4fvWk1xa5wDnEBs/aPValeKXHdz69powXGIe5x5AHIeJXtNMZL0YZWxx8mMxvBSEIW3MIQhAIQhAIQhAIQhAIQhAIQhALhXVAvi2ilTJmDoPzUt1Nkm2G+kKoDWn7rGt8ZJ+azNlrN5FN8V3kKhdDlnbPa3NBXk3u7euWSabQVmtkju+U+6YtXEEZR0I7+RWPN4vOWf6rQcOcJ17U4F4LKe5GZH9I5q442p+XRdjZVt9YMYC1mWM7N7yvZLluxlCm1jBAAhMXDcVOzMDWNA33J3J5lW69GGExcM87lUG+qc0Kn4SfLP5Lz6tTpYf5oD9sQBA8CvSrXTxMe37zSPMQvFuKKzm0zrqG/quPnnMrt/z3iry47Yyq5+BrW0afZnTE/YDuS7wALgWkEnILO3S0Ms8TG471Tm21MZDX4BmCYxHrnkFzjtcl1XvBgqfDr02kz2Tq09DyPcpNotDHDsZAaAKjvMMfSgvlwzk6yod11XSQeQ1CtifkaNjpT1Wy4m4T9XnAknYQotjVvclPFaBinBADo0BJMEqYzfCWyc1q+A7p+HTxEQTETqANJ79T4rWpqzsDWgDROr2Samnjyu7sIQhVAhCEAhCEAhCEAhCEAhCEAhC450ZoKHie/HWbDhAOIZbzMAAeKyfEdsJY+S4uLy10nQtABaO4GU7Wq/xFuxOksY8YRykDI+HuoXEFld8eoBm2oficpaSMwfET4rjnfacN4cVgrY0T3lNUqJJVzXuh+OYBH4gp1gugNl9QiGguMToM9T+SxMatsXv0f8JMcBVqtn7oOnWF6ZRoNaIAhQbhj4DCBhloyU2o/KRmV3xkkYt2dlcxhRxVlKtDezOyu0OtqA6FecceXThc4x2KkkbA82rcWN0ApF6UG1KTmPEtcB4HcdMljOTLF0wy9cnkNlutpax5BLgDGfLmCDkdFVW27u3kRE5jDECZ5uK3Faw/C/l1BEaHkWkyHBVNpstCSSXHyj2Xm6er1l5U9numlk4gOcMpMGNTllHM8kh1MMc4AQDEeP8ApXLbRTAhgzUGozHUGw1/NW3bOkyx04aNz7LZcPXZhbidq8h0bNbMeJJnyVbcd2SQ94y1Dd9p7vda2if1Xbx4fNcPJn8Q9Yqxa9zdWw1wGxOKQPJWdOqDoqqyDV33jl0GQ+fmpQXTFyT0KM2oU42rutB1C4CuoBCEIBCEIBCEIBCEIBVXEdfDRI+8QPAZlWqyXFNpDvigHtUWyR/SQDMbKZdDO3VUg4ucylXrTx1C7eFCuyrkOiuGQVzw6W9qtlkKYt7SSyi3Wo8A9NT6BXVUgDJIuyy9r4jtT9X8P3vFW3jRG0uM/wAuPunLpCnPCqLprRI3HsrNlfOCtzpHajYE/soY/ECuVakd6asX2lL2qM12bgFIqMGGCqys8ttDRydJPgD+imXkSWtY3WocP9sS8+QjxWN8VdK21sbaAcQ1+odgJ98z5bLDWi5Q5zsHawkgiSIPeF6M9obEw0DeAs/bLHNX41CHNJLaucAgfa6j81zuP23M7OmQqXY5oMAAbDUqxuq6ozfG8DP1VjbqJOgOekjXopFis5c7DplnPLNaxxm2bnam2c7KeGkgDTEY8OaVZbI1vefRSaIlxPIdkf8Ao/vZdb9MH2NgADQJxoQ0JQC0OtTgamwV0VhMKhWHZdFTdDnJh7kEttQFKVNUaeRXbHeRBwvUFwhca6dF1AIQhAIQhALzbiu0upW5z2aw2QdHDDDmkcwQvSV5dx8CLWZ5taR0iPzWM+hFpsaTipuYGnMNc9rXMmewQSJjfaFY0HQM3MH97PkVkzmn6cDnPRY9l00rrQw5A4ugIB6k5+isLM+c+azVhfnKvbHV0VlRf2E9rwKlVahBlV1GpBb3n5FWFQSFuBP8TupF11ZLv3uq2sIEqVcswZ/eqm+VJvmnDmu2JHgf9LjrXEO1LWkDq7T2U28GSAqquMJHc5nus5zVWId10nurk1SXESROk9w5K7rUi4Yd9UtlEYsQ5iU6aoaJcQOqY4+sS3auF0CQSSQIgTpAgKS2yAHTkpdnq4hOfiCEO1W9Ii1m4Wk7DLryS7OzCAP33otAzaNz6DP8k8AnyoBXUQlAKo4SmHhSE1UCUOPOYSKgSn6rhWhGJUK3syxDlqprwmqgkFZsRKuy1SBsfdWSy101CC5u2Y/fktLRqYgD+5Uxu4pxCELQEIQgFleO7iNekKlMTUpSY++zm0d/MeK1SFLNjwZpTrXr0HjLhWm9r69PsPHaeB9Vw5kjkecrz2rZ3MMOEbbHoVxs0qdZqmaurHU0WcpOVnZ66sRraJyb+L5FWlJ6o7E+Swf0l3s0e5VowQV0g7UOI6QplgbE9U01vNN2q2CjTLjryG5U6Ey8bcymIdmTo0alUDrU6o4HDhEy4a5gQB81S0rY51bE8yXak+3RaaxWeaYPN3a8SZC5e1zrXSVd1pjsnw/JWMSDIBHfoqE5GCp1W2ZhoDpnLPI+hXWVE2pVgZa8kzZmODi53PRS2ADN2vsmqtpGfcJWqhtpl5Owjx1KfhN2dkDPU5nqnQpjOCuIBSoSHLQCUluqbe9Ls6gU9cC69IBWkIcE2QnymXBQVBOCsNiY8Cr6xVYdH3tOo19PZU17UJGIclLs9XExrhrAcOo5fJc8eMrGr1tfISabwQCOYlKXRAhCEAhCEDVopB7XNOjgWnoRC80ttkxsdScYc0kTzDmmAfReoQsbxfdpY/47B2Xf9kcnRAee4gAeHeuXlx3NtR5i+tUpuLXjNpg/mFIpXi3nKvrwsDKwnR4GR+RVHVuhw117gSuG6umu4TrY/iVJxaNB2ABy7uS01nbKoeDbDhs43LnE+a1NGnC9WHTF7JdssZxFeWK0tog/9Yl34nTA8h6rU3rbRSYXHU5NG5XmhpYaxeXFzqjsTiY17u6ICx5L8LFvaWwQeQzK2tzWgPpNI2WUr0sTT0TnDN6Ci806hhrtDsVjDjJb01NroYu47qvLnBwl0Fs56bDPzCmWm+KbWy3tEzhH59ygWOoGvLnnFjOFwIHa2kcs9Bt1Vzy1dQkTO2ftSnrEw44POD/if9J822k0ThaOgTF3XgKtRxaIAaAN4k5+hWrPi1It4QXAJo1FFq2jNdUSnVUy+oojqiMSmw4XSptEZKBSEqyCQNvKSEPXWLSOlNuThSCgac2RHIqHYBhxMP2TI6H9ZU0qNXye12/YPy9R6rGU52sqzu6pq3bMdCpqqKT8LmnwPQ/sK3C0BCEIBCEIBJewEEHMHVKQgxN98MOYS+zjE3Us5t/DOo7lT2R5c8Uy3tExBEEHcgr01MPsbC4OLRiGhjPzXK+Kb3F2z91WGpZ5bUIc1xxMMR1BG/PzXLz4gpUQRiDn/dBz8dlpK9BrxhcAQqq9OGKFZsObhcBAc3Jw8efit6smojz22Xi6s/E49ByA2CrLbU7TfH0haW8uC69KTSIqt2+q78j5hZi10Hh8Pa5rmxIIg8157MpeWuGtsmEtAcY2TF4XaTmDPgJ9Mk7ZrNjpNI1GXipFGy1RykLpcZUl0o7LUcx2eZz1HkVZXdUdDnuBLnYSZw4SRILhG5PpGUIvyy/yiYgktAjvOfpKZ4eu9zh2ToToBEaGVxy3LMY6ScbTalRzjmR0Vlw+0y86AgAeBP5opXSxmdRwI+6ARPVxOncFLs9pDnENyDR4Lrjjd7rFsTmvTdWhzTbaolTWZhd4wrajMlxhU+rSUY0oWapdlGanlRLKM1KKsDTl0BBCSXLSFLhXJQgS4JmvTxNI58u4jQ+afcE05Shqk/E2dx+wrWwVsTc9RkfDmqSk+Hvb34h0d+oKnWJ+Gp3OEeI0+fopFWyEIVAhCEAhCEAhCEAhCEHCvM+Je3b6uwwM8qYJ9SV6YV5pX7VorP8AvVXx0BLR/wDK5+TpYsLspFjCBzPtzSr5NQ0HBhgnI97ftCRpkpFiZ2VLazJTW5pWCpFrSWxMmBPxBHeMWW67/HCnIp1iHNmQyoR2hywq04rYBUotAicRy6sA9yk3Jd7SHOI1M9d15bh+2nb2/XaRdtsfaA3EYgCSTM5CToFc3LHxHgZgAfNFks7B9keUeymWNjQ4kCJGcL1YuFSalm5p2kYSsabldGTrnJl64XrhKlU/ZwnymqAyThWoGnJMJZcFwuVQiUoIDUoU0HCmqgTlWoGjMgdSqe135SboS87MHz0U2O2+thcwgEkksMCciCRl1HqplJlR8Q2Ock/ILPm8Xuc1wbAa4OM5kxyW8ovBAI0IkKKU3TNC6hUCEIQCEIQCEIQCEIQJeYE7ZrA2ahLdy4l2X9RJ+ZW0vmtgoVXbMd7LL2Nv8th3a2f8VzzWHbK2A3oprWpihTgN3Uqmc0gx/FJ/njPNtMRnzcXH/wAq5uijDExxFYHGo1zGYscMccQGEj6uRIyzKu7BQwsA7lymN97W7Z6yGKQzPRKpHt+CXUbBKi2apNUD+n9+66sJ4qJTylOaYzTGJbqFtekWm0hjS52jRJXHFd+FiaQ4SHCCNwVkUFt4rqNj4bWgHmZJVXW4ptR0eB0aEzeNmwVXtmQ0wDuNRPfBCjupZLlbl9tcG2cX2r4xYXtIjKWCZidVPHFVoAzLZ5DDy6ysjercFXEORBVi2i49oRA1n0WZll9rdL08X2rk5o/tHzTf/PWp+tZw/Dhb7BV9GxlwnJSqNkLc8l0m78sJVPG7N7nO/ESfdWdlpNTNjaDqJU2Wt67D9V0xkRJdSACv+HK+KlhOrDh8NR7rNsqE5Hsjugnz5eCuuGSAXtGmTh4yD7BaVoEIQ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149" name="Picture 5" descr="http://www.conferenciaepiscopal.es/images/stories/Imagenes/SantaSede/benedictoxvi/benedictoXVI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260648"/>
            <a:ext cx="1224136" cy="1044596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2483768" y="76470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Sucesor de Benedicto XVI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4716016" y="134076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Elegido Papa el  13 de marzo de 2013 Pertenecía a los </a:t>
            </a:r>
            <a:r>
              <a:rPr lang="es-ES" dirty="0" err="1" smtClean="0"/>
              <a:t>jesuítas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</a:rPr>
              <a:t>PAPA FRANCISCO I</a:t>
            </a:r>
            <a:endParaRPr lang="es-ES" dirty="0"/>
          </a:p>
        </p:txBody>
      </p:sp>
      <p:pic>
        <p:nvPicPr>
          <p:cNvPr id="4" name="3 Marcador de contenido" descr="Papa Francisco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676875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5589240"/>
            <a:ext cx="83762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 papa se encuentra con el Espíritu Santo .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</a:rPr>
              <a:t>PAPA FRANCISCO I</a:t>
            </a:r>
            <a:endParaRPr lang="es-ES" dirty="0"/>
          </a:p>
        </p:txBody>
      </p:sp>
      <p:pic>
        <p:nvPicPr>
          <p:cNvPr id="4" name="3 Marcador de contenido" descr="http://ellosviven.files.wordpress.com/2014/01/papafranciscoconpalom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91276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899592" y="5589240"/>
            <a:ext cx="73990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 papa se despide del Espíritu Santo .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media.elnuevoherald.com/smedia/2013/12/23/16/37/eKptx.St.84.jpe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16859"/>
            <a:ext cx="54142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1115616" y="5997379"/>
            <a:ext cx="71789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b="1" dirty="0"/>
              <a:t>El papa expresa su amor a los niños</a:t>
            </a:r>
            <a:r>
              <a:rPr lang="es-ES" sz="3600" dirty="0"/>
              <a:t> .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</a:rPr>
              <a:t>PAPA FRANCISCO 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img.emol.com/2013/03/30/papa-francisco_18142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899592" y="5733256"/>
            <a:ext cx="74842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 papa nos enseña la palabra de Dios</a:t>
            </a: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</a:rPr>
              <a:t>PAPA FRANCISCO 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89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PAPA FRANCISCO I </vt:lpstr>
      <vt:lpstr>Diapositiva 2</vt:lpstr>
      <vt:lpstr>PAPA FRANCISCO I</vt:lpstr>
      <vt:lpstr>PAPA FRANCISCO I</vt:lpstr>
      <vt:lpstr>PAPA FRANCISCO I</vt:lpstr>
      <vt:lpstr>PAPA FRANCISCO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PAPA FRANCISCO I </dc:title>
  <dc:creator>Usuario</dc:creator>
  <cp:lastModifiedBy>martinez_roberto</cp:lastModifiedBy>
  <cp:revision>2</cp:revision>
  <dcterms:created xsi:type="dcterms:W3CDTF">2014-02-25T20:33:30Z</dcterms:created>
  <dcterms:modified xsi:type="dcterms:W3CDTF">2014-02-25T21:19:55Z</dcterms:modified>
</cp:coreProperties>
</file>