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 Juan López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“Escribir una cita aquí”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21.jpeg"/><Relationship Id="rId6" Type="http://schemas.openxmlformats.org/officeDocument/2006/relationships/image" Target="../media/image41.png"/><Relationship Id="rId7" Type="http://schemas.openxmlformats.org/officeDocument/2006/relationships/image" Target="../media/image22.jpe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23.jpeg"/><Relationship Id="rId11" Type="http://schemas.openxmlformats.org/officeDocument/2006/relationships/image" Target="../media/image44.png"/><Relationship Id="rId12" Type="http://schemas.openxmlformats.org/officeDocument/2006/relationships/image" Target="../media/image4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31.jpeg"/><Relationship Id="rId4" Type="http://schemas.openxmlformats.org/officeDocument/2006/relationships/image" Target="../media/image47.png"/><Relationship Id="rId5" Type="http://schemas.openxmlformats.org/officeDocument/2006/relationships/image" Target="../media/image32.jpe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33.jpeg"/><Relationship Id="rId10" Type="http://schemas.openxmlformats.org/officeDocument/2006/relationships/image" Target="../media/image51.png"/><Relationship Id="rId11" Type="http://schemas.openxmlformats.org/officeDocument/2006/relationships/image" Target="../media/image34.jpeg"/><Relationship Id="rId12" Type="http://schemas.openxmlformats.org/officeDocument/2006/relationships/image" Target="../media/image52.png"/><Relationship Id="rId13" Type="http://schemas.openxmlformats.org/officeDocument/2006/relationships/image" Target="../media/image3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Relationship Id="rId3" Type="http://schemas.openxmlformats.org/officeDocument/2006/relationships/image" Target="../media/image2.gif"/><Relationship Id="rId4" Type="http://schemas.openxmlformats.org/officeDocument/2006/relationships/image" Target="../media/image6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7.jpeg"/><Relationship Id="rId8" Type="http://schemas.openxmlformats.org/officeDocument/2006/relationships/image" Target="../media/image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8.jpeg"/><Relationship Id="rId14" Type="http://schemas.openxmlformats.org/officeDocument/2006/relationships/image" Target="../media/image9.jpeg"/><Relationship Id="rId15" Type="http://schemas.openxmlformats.org/officeDocument/2006/relationships/image" Target="../media/image20.png"/><Relationship Id="rId16" Type="http://schemas.openxmlformats.org/officeDocument/2006/relationships/image" Target="../media/image2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2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12.jpe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3.gif"/><Relationship Id="rId7" Type="http://schemas.openxmlformats.org/officeDocument/2006/relationships/image" Target="../media/image37.png"/><Relationship Id="rId8" Type="http://schemas.openxmlformats.org/officeDocument/2006/relationships/image" Target="../media/image1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4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CE3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1"/>
          <p:cNvGrpSpPr/>
          <p:nvPr/>
        </p:nvGrpSpPr>
        <p:grpSpPr>
          <a:xfrm>
            <a:off x="3319825" y="62984"/>
            <a:ext cx="6365150" cy="9386332"/>
            <a:chOff x="0" y="0"/>
            <a:chExt cx="6365148" cy="9386330"/>
          </a:xfrm>
        </p:grpSpPr>
        <p:pic>
          <p:nvPicPr>
            <p:cNvPr id="120" name="7542CB27-7AEF-4938-8C87-C4A1ED498F3E-L0-00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" y="355600"/>
              <a:ext cx="6339749" cy="89164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9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365149" cy="93863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CE3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3"/>
          <p:cNvGrpSpPr/>
          <p:nvPr/>
        </p:nvGrpSpPr>
        <p:grpSpPr>
          <a:xfrm flipH="1" rot="8100000">
            <a:off x="6008645" y="6059929"/>
            <a:ext cx="1591195" cy="2014821"/>
            <a:chOff x="0" y="0"/>
            <a:chExt cx="1591194" cy="2014820"/>
          </a:xfrm>
        </p:grpSpPr>
        <p:sp>
          <p:nvSpPr>
            <p:cNvPr id="272" name="Shape 272"/>
            <p:cNvSpPr/>
            <p:nvPr/>
          </p:nvSpPr>
          <p:spPr>
            <a:xfrm>
              <a:off x="37685" y="32124"/>
              <a:ext cx="1534460" cy="196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rgbClr val="8424AD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271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591196" cy="2014821"/>
            </a:xfrm>
            <a:prstGeom prst="rect">
              <a:avLst/>
            </a:prstGeom>
            <a:effectLst/>
          </p:spPr>
        </p:pic>
      </p:grpSp>
      <p:grpSp>
        <p:nvGrpSpPr>
          <p:cNvPr id="276" name="Group 276"/>
          <p:cNvGrpSpPr/>
          <p:nvPr/>
        </p:nvGrpSpPr>
        <p:grpSpPr>
          <a:xfrm flipH="1" rot="5400000">
            <a:off x="7794494" y="4214104"/>
            <a:ext cx="1728443" cy="2190457"/>
            <a:chOff x="0" y="0"/>
            <a:chExt cx="1728442" cy="2190456"/>
          </a:xfrm>
        </p:grpSpPr>
        <p:sp>
          <p:nvSpPr>
            <p:cNvPr id="275" name="Shape 275"/>
            <p:cNvSpPr/>
            <p:nvPr/>
          </p:nvSpPr>
          <p:spPr>
            <a:xfrm>
              <a:off x="37685" y="32124"/>
              <a:ext cx="1671708" cy="213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rgbClr val="8424AD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274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728444" cy="2190457"/>
            </a:xfrm>
            <a:prstGeom prst="rect">
              <a:avLst/>
            </a:prstGeom>
            <a:effectLst/>
          </p:spPr>
        </p:pic>
      </p:grpSp>
      <p:grpSp>
        <p:nvGrpSpPr>
          <p:cNvPr id="279" name="Group 279"/>
          <p:cNvGrpSpPr/>
          <p:nvPr/>
        </p:nvGrpSpPr>
        <p:grpSpPr>
          <a:xfrm flipH="1" rot="74830">
            <a:off x="6516420" y="2693649"/>
            <a:ext cx="1715764" cy="2174232"/>
            <a:chOff x="0" y="0"/>
            <a:chExt cx="1715762" cy="2174230"/>
          </a:xfrm>
        </p:grpSpPr>
        <p:sp>
          <p:nvSpPr>
            <p:cNvPr id="278" name="Shape 278"/>
            <p:cNvSpPr/>
            <p:nvPr/>
          </p:nvSpPr>
          <p:spPr>
            <a:xfrm>
              <a:off x="37685" y="32124"/>
              <a:ext cx="1659028" cy="212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rgbClr val="8424AD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277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715763" cy="2174231"/>
            </a:xfrm>
            <a:prstGeom prst="rect">
              <a:avLst/>
            </a:prstGeom>
            <a:effectLst/>
          </p:spPr>
        </p:pic>
      </p:grpSp>
      <p:sp>
        <p:nvSpPr>
          <p:cNvPr id="280" name="Shape 280"/>
          <p:cNvSpPr/>
          <p:nvPr/>
        </p:nvSpPr>
        <p:spPr>
          <a:xfrm>
            <a:off x="1017500" y="591334"/>
            <a:ext cx="3988476" cy="2513950"/>
          </a:xfrm>
          <a:prstGeom prst="wedgeEllipseCallout">
            <a:avLst>
              <a:gd name="adj1" fmla="val -49212"/>
              <a:gd name="adj2" fmla="val 70000"/>
            </a:avLst>
          </a:prstGeom>
          <a:solidFill>
            <a:srgbClr val="8424A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 b="0" sz="1800">
                <a:solidFill>
                  <a:srgbClr val="FFFFFF"/>
                </a:solidFill>
              </a:defRPr>
            </a:lvl1pPr>
          </a:lstStyle>
          <a:p>
            <a:pPr/>
            <a:r>
              <a:t>El proceso fue un error y tras el juicio vivió en arresto domiciliario mientras seguía trabajando y publicando sus trabajos.</a:t>
            </a:r>
          </a:p>
        </p:txBody>
      </p:sp>
      <p:grpSp>
        <p:nvGrpSpPr>
          <p:cNvPr id="283" name="Group 283"/>
          <p:cNvGrpSpPr/>
          <p:nvPr/>
        </p:nvGrpSpPr>
        <p:grpSpPr>
          <a:xfrm>
            <a:off x="720779" y="4423396"/>
            <a:ext cx="2956547" cy="3094214"/>
            <a:chOff x="0" y="0"/>
            <a:chExt cx="2956545" cy="3094213"/>
          </a:xfrm>
        </p:grpSpPr>
        <p:pic>
          <p:nvPicPr>
            <p:cNvPr id="282" name="F6848000-8F5B-45CE-9DBE-892402952853-L0-00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600" y="101600"/>
              <a:ext cx="2753346" cy="28910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1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956546" cy="3094214"/>
            </a:xfrm>
            <a:prstGeom prst="rect">
              <a:avLst/>
            </a:prstGeom>
            <a:effectLst/>
          </p:spPr>
        </p:pic>
      </p:grpSp>
      <p:sp>
        <p:nvSpPr>
          <p:cNvPr id="284" name="Shape 284"/>
          <p:cNvSpPr/>
          <p:nvPr/>
        </p:nvSpPr>
        <p:spPr>
          <a:xfrm>
            <a:off x="1424708" y="7872819"/>
            <a:ext cx="154868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AÑO 1981</a:t>
            </a:r>
          </a:p>
        </p:txBody>
      </p:sp>
      <p:grpSp>
        <p:nvGrpSpPr>
          <p:cNvPr id="287" name="Group 287"/>
          <p:cNvGrpSpPr/>
          <p:nvPr/>
        </p:nvGrpSpPr>
        <p:grpSpPr>
          <a:xfrm>
            <a:off x="5847635" y="3982259"/>
            <a:ext cx="2686312" cy="2775212"/>
            <a:chOff x="0" y="0"/>
            <a:chExt cx="2686310" cy="2775210"/>
          </a:xfrm>
        </p:grpSpPr>
        <p:pic>
          <p:nvPicPr>
            <p:cNvPr id="286" name="35175597-038B-495A-91AB-19F3647400CB-L0-001.jpe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8900" y="63500"/>
              <a:ext cx="2508511" cy="25085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5" name="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2686311" cy="2775211"/>
            </a:xfrm>
            <a:prstGeom prst="rect">
              <a:avLst/>
            </a:prstGeom>
            <a:effectLst/>
          </p:spPr>
        </p:pic>
      </p:grpSp>
      <p:sp>
        <p:nvSpPr>
          <p:cNvPr id="288" name="Shape 288"/>
          <p:cNvSpPr/>
          <p:nvPr/>
        </p:nvSpPr>
        <p:spPr>
          <a:xfrm>
            <a:off x="3803630" y="5228930"/>
            <a:ext cx="1905001" cy="1022940"/>
          </a:xfrm>
          <a:prstGeom prst="rightArrow">
            <a:avLst>
              <a:gd name="adj1" fmla="val 34079"/>
              <a:gd name="adj2" fmla="val 69699"/>
            </a:avLst>
          </a:prstGeom>
          <a:solidFill>
            <a:srgbClr val="8424A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Comisión </a:t>
            </a:r>
          </a:p>
        </p:txBody>
      </p:sp>
      <p:pic>
        <p:nvPicPr>
          <p:cNvPr id="289" name="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724672" y="4043230"/>
            <a:ext cx="3312168" cy="2592951"/>
          </a:xfrm>
          <a:prstGeom prst="rect">
            <a:avLst/>
          </a:prstGeom>
        </p:spPr>
      </p:pic>
      <p:grpSp>
        <p:nvGrpSpPr>
          <p:cNvPr id="292" name="Group 292"/>
          <p:cNvGrpSpPr/>
          <p:nvPr/>
        </p:nvGrpSpPr>
        <p:grpSpPr>
          <a:xfrm>
            <a:off x="6258884" y="152012"/>
            <a:ext cx="5904135" cy="2575718"/>
            <a:chOff x="0" y="0"/>
            <a:chExt cx="5904134" cy="2575716"/>
          </a:xfrm>
        </p:grpSpPr>
        <p:pic>
          <p:nvPicPr>
            <p:cNvPr id="291" name="F8AD554D-2EF0-4B31-8361-E1CB35274531-L0-001.jpe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4300" y="388162"/>
              <a:ext cx="5675535" cy="207325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0" name="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5904135" cy="2575717"/>
            </a:xfrm>
            <a:prstGeom prst="rect">
              <a:avLst/>
            </a:prstGeom>
            <a:effectLst/>
          </p:spPr>
        </p:pic>
      </p:grpSp>
      <p:pic>
        <p:nvPicPr>
          <p:cNvPr id="293" name="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922880" y="7160664"/>
            <a:ext cx="2144391" cy="2199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1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5" presetID="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63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8"/>
      <p:bldP build="whole" bldLvl="1" animBg="1" rev="0" advAuto="0" spid="284" grpId="3"/>
      <p:bldP build="whole" bldLvl="1" animBg="1" rev="0" advAuto="0" spid="289" grpId="9"/>
      <p:bldP build="whole" bldLvl="1" animBg="1" rev="0" advAuto="0" spid="273" grpId="10"/>
      <p:bldP build="whole" bldLvl="1" animBg="1" rev="0" advAuto="0" spid="293" grpId="11"/>
      <p:bldP build="whole" bldLvl="1" animBg="1" rev="0" advAuto="0" spid="287" grpId="5"/>
      <p:bldP build="whole" bldLvl="1" animBg="1" rev="0" advAuto="0" spid="279" grpId="6"/>
      <p:bldP build="whole" bldLvl="1" animBg="1" rev="0" advAuto="0" spid="283" grpId="2"/>
      <p:bldP build="whole" bldLvl="1" animBg="1" rev="0" advAuto="0" spid="280" grpId="1"/>
      <p:bldP build="whole" bldLvl="1" animBg="1" rev="0" advAuto="0" spid="288" grpId="4"/>
      <p:bldP build="whole" bldLvl="1" animBg="1" rev="0" advAuto="0" spid="292" grpId="7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CE3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852AC994-6626-4639-AF92-551310991935-L0-001.jpeg"/>
          <p:cNvPicPr>
            <a:picLocks noChangeAspect="1"/>
          </p:cNvPicPr>
          <p:nvPr/>
        </p:nvPicPr>
        <p:blipFill>
          <a:blip r:embed="rId2">
            <a:extLst/>
          </a:blip>
          <a:srcRect l="1192" t="812" r="555" b="791"/>
          <a:stretch>
            <a:fillRect/>
          </a:stretch>
        </p:blipFill>
        <p:spPr>
          <a:xfrm>
            <a:off x="841853" y="4349897"/>
            <a:ext cx="3031729" cy="1672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061" y="0"/>
                </a:moveTo>
                <a:lnTo>
                  <a:pt x="9945" y="1471"/>
                </a:lnTo>
                <a:cubicBezTo>
                  <a:pt x="8829" y="1822"/>
                  <a:pt x="8484" y="4444"/>
                  <a:pt x="8505" y="6196"/>
                </a:cubicBezTo>
                <a:cubicBezTo>
                  <a:pt x="6483" y="7102"/>
                  <a:pt x="4546" y="8329"/>
                  <a:pt x="2485" y="9029"/>
                </a:cubicBezTo>
                <a:cubicBezTo>
                  <a:pt x="1975" y="9782"/>
                  <a:pt x="397" y="8037"/>
                  <a:pt x="393" y="9972"/>
                </a:cubicBezTo>
                <a:cubicBezTo>
                  <a:pt x="1406" y="10528"/>
                  <a:pt x="2477" y="11637"/>
                  <a:pt x="3139" y="13042"/>
                </a:cubicBezTo>
                <a:cubicBezTo>
                  <a:pt x="2014" y="14052"/>
                  <a:pt x="1026" y="14128"/>
                  <a:pt x="0" y="15399"/>
                </a:cubicBezTo>
                <a:cubicBezTo>
                  <a:pt x="2570" y="17200"/>
                  <a:pt x="5077" y="18989"/>
                  <a:pt x="7459" y="21539"/>
                </a:cubicBezTo>
                <a:lnTo>
                  <a:pt x="11209" y="21600"/>
                </a:lnTo>
                <a:cubicBezTo>
                  <a:pt x="11332" y="21398"/>
                  <a:pt x="11550" y="21125"/>
                  <a:pt x="11647" y="21067"/>
                </a:cubicBezTo>
                <a:cubicBezTo>
                  <a:pt x="12005" y="20765"/>
                  <a:pt x="14049" y="17098"/>
                  <a:pt x="13869" y="19176"/>
                </a:cubicBezTo>
                <a:cubicBezTo>
                  <a:pt x="15265" y="18054"/>
                  <a:pt x="16600" y="16406"/>
                  <a:pt x="18057" y="15399"/>
                </a:cubicBezTo>
                <a:cubicBezTo>
                  <a:pt x="18588" y="12806"/>
                  <a:pt x="20486" y="16403"/>
                  <a:pt x="21592" y="15164"/>
                </a:cubicBezTo>
                <a:lnTo>
                  <a:pt x="21600" y="14169"/>
                </a:lnTo>
                <a:cubicBezTo>
                  <a:pt x="21163" y="13435"/>
                  <a:pt x="19729" y="11985"/>
                  <a:pt x="20805" y="11858"/>
                </a:cubicBezTo>
                <a:cubicBezTo>
                  <a:pt x="18514" y="9063"/>
                  <a:pt x="15646" y="6640"/>
                  <a:pt x="13086" y="4305"/>
                </a:cubicBezTo>
                <a:cubicBezTo>
                  <a:pt x="11943" y="1907"/>
                  <a:pt x="14336" y="2850"/>
                  <a:pt x="13869" y="999"/>
                </a:cubicBezTo>
                <a:lnTo>
                  <a:pt x="13479" y="56"/>
                </a:lnTo>
                <a:lnTo>
                  <a:pt x="1006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96" name="Shape 296"/>
          <p:cNvSpPr/>
          <p:nvPr>
            <p:ph type="title"/>
          </p:nvPr>
        </p:nvSpPr>
        <p:spPr>
          <a:xfrm>
            <a:off x="513977" y="2690387"/>
            <a:ext cx="3687482" cy="4031320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defTabSz="257047">
              <a:defRPr sz="3872">
                <a:solidFill>
                  <a:srgbClr val="274EFA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t>LA CONDENA</a:t>
            </a:r>
          </a:p>
          <a:p>
            <a:pPr defTabSz="257047">
              <a:defRPr sz="3520">
                <a:solidFill>
                  <a:srgbClr val="274EFA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</a:p>
          <a:p>
            <a:pPr defTabSz="257047">
              <a:defRPr sz="3520">
                <a:solidFill>
                  <a:srgbClr val="274EFA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</a:p>
          <a:p>
            <a:pPr defTabSz="257047">
              <a:defRPr sz="3520">
                <a:solidFill>
                  <a:srgbClr val="274EFA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</a:p>
        </p:txBody>
      </p:sp>
      <p:sp>
        <p:nvSpPr>
          <p:cNvPr id="297" name="Shape 297"/>
          <p:cNvSpPr/>
          <p:nvPr/>
        </p:nvSpPr>
        <p:spPr>
          <a:xfrm>
            <a:off x="4918966" y="1011049"/>
            <a:ext cx="678655" cy="644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3373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8" name="Shape 298"/>
          <p:cNvSpPr/>
          <p:nvPr/>
        </p:nvSpPr>
        <p:spPr>
          <a:xfrm>
            <a:off x="4918966" y="2711516"/>
            <a:ext cx="678655" cy="644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3373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9" name="Shape 299"/>
          <p:cNvSpPr/>
          <p:nvPr/>
        </p:nvSpPr>
        <p:spPr>
          <a:xfrm>
            <a:off x="4918966" y="5862696"/>
            <a:ext cx="678655" cy="644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3373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0" name="Shape 300"/>
          <p:cNvSpPr/>
          <p:nvPr/>
        </p:nvSpPr>
        <p:spPr>
          <a:xfrm>
            <a:off x="5937639" y="986853"/>
            <a:ext cx="425068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3373F9"/>
                </a:solidFill>
              </a:defRPr>
            </a:lvl1pPr>
          </a:lstStyle>
          <a:p>
            <a:pPr/>
            <a:r>
              <a:t>Reclusión domiciliaria</a:t>
            </a:r>
          </a:p>
        </p:txBody>
      </p:sp>
      <p:pic>
        <p:nvPicPr>
          <p:cNvPr id="301" name="5643F127-B4CF-4064-ACCD-598B3A65101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82508" y="624057"/>
            <a:ext cx="1774358" cy="1418886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6271619" y="2619286"/>
            <a:ext cx="4818177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3373F9"/>
                </a:solidFill>
              </a:defRPr>
            </a:lvl1pPr>
          </a:lstStyle>
          <a:p>
            <a:pPr/>
            <a:r>
              <a:t>No estuvo en la cárcel, ni sufrió maltrato físico  </a:t>
            </a:r>
          </a:p>
        </p:txBody>
      </p:sp>
      <p:pic>
        <p:nvPicPr>
          <p:cNvPr id="303" name="F3E5C6AB-D47B-4C7F-888B-4B4CEB51A872-L0-001.jpeg"/>
          <p:cNvPicPr>
            <a:picLocks noChangeAspect="1"/>
          </p:cNvPicPr>
          <p:nvPr/>
        </p:nvPicPr>
        <p:blipFill>
          <a:blip r:embed="rId4">
            <a:extLst/>
          </a:blip>
          <a:srcRect l="2343" t="1453" r="3573" b="2418"/>
          <a:stretch>
            <a:fillRect/>
          </a:stretch>
        </p:blipFill>
        <p:spPr>
          <a:xfrm>
            <a:off x="10307513" y="3384999"/>
            <a:ext cx="1109145" cy="1709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7" h="19824" fill="norm" stroke="1" extrusionOk="0">
                <a:moveTo>
                  <a:pt x="5805" y="1"/>
                </a:moveTo>
                <a:cubicBezTo>
                  <a:pt x="5590" y="4"/>
                  <a:pt x="5353" y="22"/>
                  <a:pt x="5094" y="56"/>
                </a:cubicBezTo>
                <a:cubicBezTo>
                  <a:pt x="3878" y="1013"/>
                  <a:pt x="84" y="1421"/>
                  <a:pt x="1" y="2726"/>
                </a:cubicBezTo>
                <a:cubicBezTo>
                  <a:pt x="-18" y="3027"/>
                  <a:pt x="165" y="3375"/>
                  <a:pt x="618" y="3789"/>
                </a:cubicBezTo>
                <a:cubicBezTo>
                  <a:pt x="-464" y="6468"/>
                  <a:pt x="1484" y="4702"/>
                  <a:pt x="2852" y="5746"/>
                </a:cubicBezTo>
                <a:cubicBezTo>
                  <a:pt x="1425" y="7240"/>
                  <a:pt x="618" y="9140"/>
                  <a:pt x="893" y="10901"/>
                </a:cubicBezTo>
                <a:cubicBezTo>
                  <a:pt x="2904" y="10845"/>
                  <a:pt x="480" y="13991"/>
                  <a:pt x="1452" y="14634"/>
                </a:cubicBezTo>
                <a:cubicBezTo>
                  <a:pt x="4627" y="15160"/>
                  <a:pt x="1837" y="18118"/>
                  <a:pt x="2577" y="19436"/>
                </a:cubicBezTo>
                <a:cubicBezTo>
                  <a:pt x="4570" y="20144"/>
                  <a:pt x="6877" y="19636"/>
                  <a:pt x="9012" y="19790"/>
                </a:cubicBezTo>
                <a:cubicBezTo>
                  <a:pt x="8694" y="18485"/>
                  <a:pt x="11839" y="19931"/>
                  <a:pt x="12089" y="19077"/>
                </a:cubicBezTo>
                <a:cubicBezTo>
                  <a:pt x="13704" y="16845"/>
                  <a:pt x="7163" y="17801"/>
                  <a:pt x="9288" y="15523"/>
                </a:cubicBezTo>
                <a:cubicBezTo>
                  <a:pt x="11086" y="14630"/>
                  <a:pt x="10310" y="13310"/>
                  <a:pt x="10413" y="11790"/>
                </a:cubicBezTo>
                <a:cubicBezTo>
                  <a:pt x="9166" y="9637"/>
                  <a:pt x="13950" y="10591"/>
                  <a:pt x="11813" y="12324"/>
                </a:cubicBezTo>
                <a:cubicBezTo>
                  <a:pt x="10487" y="13875"/>
                  <a:pt x="12418" y="15392"/>
                  <a:pt x="12372" y="17300"/>
                </a:cubicBezTo>
                <a:cubicBezTo>
                  <a:pt x="15459" y="18126"/>
                  <a:pt x="12574" y="15441"/>
                  <a:pt x="13489" y="14989"/>
                </a:cubicBezTo>
                <a:cubicBezTo>
                  <a:pt x="15702" y="13965"/>
                  <a:pt x="13745" y="17226"/>
                  <a:pt x="14889" y="17300"/>
                </a:cubicBezTo>
                <a:cubicBezTo>
                  <a:pt x="15356" y="17359"/>
                  <a:pt x="16290" y="16531"/>
                  <a:pt x="16290" y="16057"/>
                </a:cubicBezTo>
                <a:cubicBezTo>
                  <a:pt x="18094" y="15148"/>
                  <a:pt x="13805" y="13110"/>
                  <a:pt x="16848" y="13212"/>
                </a:cubicBezTo>
                <a:cubicBezTo>
                  <a:pt x="16534" y="14817"/>
                  <a:pt x="19632" y="13580"/>
                  <a:pt x="19090" y="12678"/>
                </a:cubicBezTo>
                <a:cubicBezTo>
                  <a:pt x="16186" y="12471"/>
                  <a:pt x="18450" y="10239"/>
                  <a:pt x="16565" y="9479"/>
                </a:cubicBezTo>
                <a:cubicBezTo>
                  <a:pt x="19930" y="9302"/>
                  <a:pt x="21136" y="7286"/>
                  <a:pt x="19649" y="5391"/>
                </a:cubicBezTo>
                <a:cubicBezTo>
                  <a:pt x="17228" y="4827"/>
                  <a:pt x="18900" y="6645"/>
                  <a:pt x="15448" y="5391"/>
                </a:cubicBezTo>
                <a:cubicBezTo>
                  <a:pt x="15164" y="7576"/>
                  <a:pt x="14471" y="6538"/>
                  <a:pt x="12930" y="5921"/>
                </a:cubicBezTo>
                <a:cubicBezTo>
                  <a:pt x="11134" y="4291"/>
                  <a:pt x="16570" y="5750"/>
                  <a:pt x="14889" y="3969"/>
                </a:cubicBezTo>
                <a:cubicBezTo>
                  <a:pt x="19415" y="2081"/>
                  <a:pt x="12483" y="-1456"/>
                  <a:pt x="9854" y="1124"/>
                </a:cubicBezTo>
                <a:cubicBezTo>
                  <a:pt x="10355" y="2944"/>
                  <a:pt x="6668" y="4149"/>
                  <a:pt x="5094" y="2721"/>
                </a:cubicBezTo>
                <a:cubicBezTo>
                  <a:pt x="7518" y="3069"/>
                  <a:pt x="9037" y="-51"/>
                  <a:pt x="580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4" name="9D31C03A-FA55-4B23-AD2B-CE5FDE7D1D73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85154" y="3672785"/>
            <a:ext cx="1315415" cy="1373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C85D4B51-89A6-44FA-9B18-353791F73BAA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39086" y="5671336"/>
            <a:ext cx="2364321" cy="1663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BFB0BB2A-0FEB-45E7-BE80-03C68421CA0A-L0-001.jpeg"/>
          <p:cNvPicPr>
            <a:picLocks noChangeAspect="1"/>
          </p:cNvPicPr>
          <p:nvPr/>
        </p:nvPicPr>
        <p:blipFill>
          <a:blip r:embed="rId7">
            <a:extLst/>
          </a:blip>
          <a:srcRect l="781" t="0" r="731" b="4778"/>
          <a:stretch>
            <a:fillRect/>
          </a:stretch>
        </p:blipFill>
        <p:spPr>
          <a:xfrm>
            <a:off x="8691190" y="5489932"/>
            <a:ext cx="1837165" cy="2026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9" h="20215" fill="norm" stroke="1" extrusionOk="0">
                <a:moveTo>
                  <a:pt x="11192" y="0"/>
                </a:moveTo>
                <a:cubicBezTo>
                  <a:pt x="12000" y="1441"/>
                  <a:pt x="10565" y="2149"/>
                  <a:pt x="10658" y="3512"/>
                </a:cubicBezTo>
                <a:cubicBezTo>
                  <a:pt x="9649" y="4440"/>
                  <a:pt x="10899" y="-463"/>
                  <a:pt x="9948" y="2598"/>
                </a:cubicBezTo>
                <a:cubicBezTo>
                  <a:pt x="8328" y="3851"/>
                  <a:pt x="8604" y="5546"/>
                  <a:pt x="8529" y="7333"/>
                </a:cubicBezTo>
                <a:cubicBezTo>
                  <a:pt x="7595" y="7094"/>
                  <a:pt x="6757" y="5290"/>
                  <a:pt x="6575" y="4277"/>
                </a:cubicBezTo>
                <a:cubicBezTo>
                  <a:pt x="5885" y="5883"/>
                  <a:pt x="6510" y="7522"/>
                  <a:pt x="6575" y="9162"/>
                </a:cubicBezTo>
                <a:cubicBezTo>
                  <a:pt x="5899" y="9052"/>
                  <a:pt x="3115" y="10116"/>
                  <a:pt x="4981" y="11000"/>
                </a:cubicBezTo>
                <a:cubicBezTo>
                  <a:pt x="4030" y="12221"/>
                  <a:pt x="3962" y="14176"/>
                  <a:pt x="4981" y="15426"/>
                </a:cubicBezTo>
                <a:lnTo>
                  <a:pt x="364" y="15426"/>
                </a:lnTo>
                <a:cubicBezTo>
                  <a:pt x="191" y="15728"/>
                  <a:pt x="76" y="16047"/>
                  <a:pt x="0" y="16380"/>
                </a:cubicBezTo>
                <a:lnTo>
                  <a:pt x="9" y="17259"/>
                </a:lnTo>
                <a:cubicBezTo>
                  <a:pt x="49" y="18533"/>
                  <a:pt x="1291" y="18774"/>
                  <a:pt x="2493" y="18174"/>
                </a:cubicBezTo>
                <a:cubicBezTo>
                  <a:pt x="3035" y="20562"/>
                  <a:pt x="6365" y="19612"/>
                  <a:pt x="7819" y="18479"/>
                </a:cubicBezTo>
                <a:cubicBezTo>
                  <a:pt x="7732" y="19809"/>
                  <a:pt x="9126" y="20254"/>
                  <a:pt x="10496" y="20213"/>
                </a:cubicBezTo>
                <a:cubicBezTo>
                  <a:pt x="11319" y="20189"/>
                  <a:pt x="12133" y="19988"/>
                  <a:pt x="12611" y="19702"/>
                </a:cubicBezTo>
                <a:cubicBezTo>
                  <a:pt x="13247" y="16466"/>
                  <a:pt x="16472" y="21137"/>
                  <a:pt x="18472" y="19243"/>
                </a:cubicBezTo>
                <a:cubicBezTo>
                  <a:pt x="18446" y="17396"/>
                  <a:pt x="21600" y="19613"/>
                  <a:pt x="21311" y="17259"/>
                </a:cubicBezTo>
                <a:lnTo>
                  <a:pt x="21329" y="15727"/>
                </a:lnTo>
                <a:lnTo>
                  <a:pt x="17228" y="15581"/>
                </a:lnTo>
                <a:cubicBezTo>
                  <a:pt x="18127" y="14875"/>
                  <a:pt x="17363" y="13680"/>
                  <a:pt x="17763" y="12829"/>
                </a:cubicBezTo>
                <a:cubicBezTo>
                  <a:pt x="16825" y="11242"/>
                  <a:pt x="15878" y="10144"/>
                  <a:pt x="15629" y="8248"/>
                </a:cubicBezTo>
                <a:cubicBezTo>
                  <a:pt x="14902" y="8802"/>
                  <a:pt x="15445" y="9921"/>
                  <a:pt x="14385" y="10231"/>
                </a:cubicBezTo>
                <a:cubicBezTo>
                  <a:pt x="14174" y="8268"/>
                  <a:pt x="15129" y="6320"/>
                  <a:pt x="13676" y="4581"/>
                </a:cubicBezTo>
                <a:cubicBezTo>
                  <a:pt x="13700" y="5697"/>
                  <a:pt x="12435" y="8146"/>
                  <a:pt x="12436" y="5346"/>
                </a:cubicBezTo>
                <a:cubicBezTo>
                  <a:pt x="11093" y="3954"/>
                  <a:pt x="13339" y="1700"/>
                  <a:pt x="11547" y="460"/>
                </a:cubicBezTo>
                <a:lnTo>
                  <a:pt x="11367" y="0"/>
                </a:lnTo>
                <a:lnTo>
                  <a:pt x="1119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7" name="DE9653D4-7CA8-4192-95B7-373BFE7CCA8D-L0-001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876845" y="5638331"/>
            <a:ext cx="1839661" cy="1943013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6725591" y="8263582"/>
            <a:ext cx="5354179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3373F9"/>
                </a:solidFill>
              </a:defRPr>
            </a:lvl1pPr>
          </a:lstStyle>
          <a:p>
            <a:pPr/>
            <a:r>
              <a:t>A pesar de esto, es indudable que sufrió mucho </a:t>
            </a:r>
          </a:p>
        </p:txBody>
      </p:sp>
      <p:sp>
        <p:nvSpPr>
          <p:cNvPr id="309" name="Shape 309"/>
          <p:cNvSpPr/>
          <p:nvPr/>
        </p:nvSpPr>
        <p:spPr>
          <a:xfrm>
            <a:off x="4918966" y="8217750"/>
            <a:ext cx="678655" cy="644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3373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0" name="Shape 310"/>
          <p:cNvSpPr/>
          <p:nvPr/>
        </p:nvSpPr>
        <p:spPr>
          <a:xfrm>
            <a:off x="6553617" y="3676510"/>
            <a:ext cx="1031990" cy="1219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1" name="Shape 311"/>
          <p:cNvSpPr/>
          <p:nvPr/>
        </p:nvSpPr>
        <p:spPr>
          <a:xfrm>
            <a:off x="11049723" y="5745610"/>
            <a:ext cx="1493904" cy="176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2" name="Shape 312"/>
          <p:cNvSpPr/>
          <p:nvPr/>
        </p:nvSpPr>
        <p:spPr>
          <a:xfrm>
            <a:off x="10264040" y="3579553"/>
            <a:ext cx="1196092" cy="1413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3" name="Shape 313"/>
          <p:cNvSpPr/>
          <p:nvPr/>
        </p:nvSpPr>
        <p:spPr>
          <a:xfrm>
            <a:off x="6684876" y="5632939"/>
            <a:ext cx="1472740" cy="1740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4" name="Shape 314"/>
          <p:cNvSpPr/>
          <p:nvPr/>
        </p:nvSpPr>
        <p:spPr>
          <a:xfrm>
            <a:off x="8943638" y="5956361"/>
            <a:ext cx="1320062" cy="1559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7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1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32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4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7" dur="7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Class="entr" nodeType="click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8"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Subtype="1" presetID="2" grpId="1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ID="10" grpId="2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5" dur="7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3"/>
      <p:bldP build="whole" bldLvl="1" animBg="1" rev="0" advAuto="0" spid="299" grpId="12"/>
      <p:bldP build="whole" bldLvl="1" animBg="1" rev="0" advAuto="0" spid="298" grpId="6"/>
      <p:bldP build="whole" bldLvl="1" animBg="1" rev="0" advAuto="0" spid="312" grpId="11"/>
      <p:bldP build="whole" bldLvl="1" animBg="1" rev="0" advAuto="0" spid="305" grpId="13"/>
      <p:bldP build="whole" bldLvl="1" animBg="1" rev="0" advAuto="0" spid="308" grpId="20"/>
      <p:bldP build="whole" bldLvl="1" animBg="1" rev="0" advAuto="0" spid="302" grpId="7"/>
      <p:bldP build="whole" bldLvl="1" animBg="1" rev="0" advAuto="0" spid="306" grpId="15"/>
      <p:bldP build="whole" bldLvl="1" animBg="1" rev="0" advAuto="0" spid="303" grpId="10"/>
      <p:bldP build="whole" bldLvl="1" animBg="1" rev="0" advAuto="0" spid="314" grpId="16"/>
      <p:bldP build="whole" bldLvl="1" animBg="1" rev="0" advAuto="0" spid="309" grpId="19"/>
      <p:bldP build="whole" bldLvl="1" animBg="1" rev="0" advAuto="0" spid="301" grpId="5"/>
      <p:bldP build="whole" bldLvl="1" animBg="1" rev="0" advAuto="0" spid="311" grpId="18"/>
      <p:bldP build="whole" bldLvl="1" animBg="1" rev="0" advAuto="0" spid="296" grpId="1"/>
      <p:bldP build="whole" bldLvl="1" animBg="1" rev="0" advAuto="0" spid="300" grpId="4"/>
      <p:bldP build="whole" bldLvl="1" animBg="1" rev="0" advAuto="0" spid="313" grpId="14"/>
      <p:bldP build="whole" bldLvl="1" animBg="1" rev="0" advAuto="0" spid="307" grpId="17"/>
      <p:bldP build="whole" bldLvl="1" animBg="1" rev="0" advAuto="0" spid="295" grpId="2"/>
      <p:bldP build="whole" bldLvl="1" animBg="1" rev="0" advAuto="0" spid="310" grpId="9"/>
      <p:bldP build="whole" bldLvl="1" animBg="1" rev="0" advAuto="0" spid="304" grpId="8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CE3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roup 318"/>
          <p:cNvGrpSpPr/>
          <p:nvPr/>
        </p:nvGrpSpPr>
        <p:grpSpPr>
          <a:xfrm rot="10800000">
            <a:off x="8370297" y="5200639"/>
            <a:ext cx="1552196" cy="1964914"/>
            <a:chOff x="0" y="0"/>
            <a:chExt cx="1552195" cy="1964913"/>
          </a:xfrm>
        </p:grpSpPr>
        <p:sp>
          <p:nvSpPr>
            <p:cNvPr id="317" name="Shape 317"/>
            <p:cNvSpPr/>
            <p:nvPr/>
          </p:nvSpPr>
          <p:spPr>
            <a:xfrm>
              <a:off x="37685" y="32124"/>
              <a:ext cx="1495461" cy="191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rgbClr val="D61245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316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552196" cy="1964914"/>
            </a:xfrm>
            <a:prstGeom prst="rect">
              <a:avLst/>
            </a:prstGeom>
            <a:effectLst/>
          </p:spPr>
        </p:pic>
      </p:grpSp>
      <p:grpSp>
        <p:nvGrpSpPr>
          <p:cNvPr id="321" name="Group 321"/>
          <p:cNvGrpSpPr/>
          <p:nvPr/>
        </p:nvGrpSpPr>
        <p:grpSpPr>
          <a:xfrm flipH="1" rot="10800000">
            <a:off x="2912442" y="5200639"/>
            <a:ext cx="1552196" cy="1964914"/>
            <a:chOff x="0" y="0"/>
            <a:chExt cx="1552195" cy="1964913"/>
          </a:xfrm>
        </p:grpSpPr>
        <p:sp>
          <p:nvSpPr>
            <p:cNvPr id="320" name="Shape 320"/>
            <p:cNvSpPr/>
            <p:nvPr/>
          </p:nvSpPr>
          <p:spPr>
            <a:xfrm>
              <a:off x="37685" y="32124"/>
              <a:ext cx="1495461" cy="191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rgbClr val="D61245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319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552196" cy="1964914"/>
            </a:xfrm>
            <a:prstGeom prst="rect">
              <a:avLst/>
            </a:prstGeom>
            <a:effectLst/>
          </p:spPr>
        </p:pic>
      </p:grpSp>
      <p:grpSp>
        <p:nvGrpSpPr>
          <p:cNvPr id="324" name="Group 324"/>
          <p:cNvGrpSpPr/>
          <p:nvPr/>
        </p:nvGrpSpPr>
        <p:grpSpPr>
          <a:xfrm flipH="1">
            <a:off x="8370297" y="2505177"/>
            <a:ext cx="1552196" cy="1964915"/>
            <a:chOff x="0" y="0"/>
            <a:chExt cx="1552195" cy="1964913"/>
          </a:xfrm>
        </p:grpSpPr>
        <p:sp>
          <p:nvSpPr>
            <p:cNvPr id="323" name="Shape 323"/>
            <p:cNvSpPr/>
            <p:nvPr/>
          </p:nvSpPr>
          <p:spPr>
            <a:xfrm>
              <a:off x="37685" y="32124"/>
              <a:ext cx="1495461" cy="191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rgbClr val="D61245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322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552196" cy="1964914"/>
            </a:xfrm>
            <a:prstGeom prst="rect">
              <a:avLst/>
            </a:prstGeom>
            <a:effectLst/>
          </p:spPr>
        </p:pic>
      </p:grpSp>
      <p:grpSp>
        <p:nvGrpSpPr>
          <p:cNvPr id="327" name="Group 327"/>
          <p:cNvGrpSpPr/>
          <p:nvPr/>
        </p:nvGrpSpPr>
        <p:grpSpPr>
          <a:xfrm>
            <a:off x="2912442" y="2505177"/>
            <a:ext cx="1552196" cy="1964915"/>
            <a:chOff x="0" y="0"/>
            <a:chExt cx="1552195" cy="1964913"/>
          </a:xfrm>
        </p:grpSpPr>
        <p:sp>
          <p:nvSpPr>
            <p:cNvPr id="326" name="Shape 326"/>
            <p:cNvSpPr/>
            <p:nvPr/>
          </p:nvSpPr>
          <p:spPr>
            <a:xfrm>
              <a:off x="37685" y="32124"/>
              <a:ext cx="1495461" cy="191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rgbClr val="D61245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325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552196" cy="1964914"/>
            </a:xfrm>
            <a:prstGeom prst="rect">
              <a:avLst/>
            </a:prstGeom>
            <a:effectLst/>
          </p:spPr>
        </p:pic>
      </p:grpSp>
      <p:grpSp>
        <p:nvGrpSpPr>
          <p:cNvPr id="330" name="Group 330"/>
          <p:cNvGrpSpPr/>
          <p:nvPr/>
        </p:nvGrpSpPr>
        <p:grpSpPr>
          <a:xfrm>
            <a:off x="4319006" y="3545765"/>
            <a:ext cx="4153884" cy="3168612"/>
            <a:chOff x="0" y="0"/>
            <a:chExt cx="4153883" cy="3168611"/>
          </a:xfrm>
        </p:grpSpPr>
        <p:pic>
          <p:nvPicPr>
            <p:cNvPr id="329" name="2D005658-8C95-4E05-A1D3-C6DA3C2ACCCC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693" t="2547" r="2667" b="8634"/>
            <a:stretch>
              <a:fillRect/>
            </a:stretch>
          </p:blipFill>
          <p:spPr>
            <a:xfrm>
              <a:off x="127095" y="88899"/>
              <a:ext cx="3899782" cy="2838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0934" fill="norm" stroke="1" extrusionOk="0">
                  <a:moveTo>
                    <a:pt x="8730" y="0"/>
                  </a:moveTo>
                  <a:lnTo>
                    <a:pt x="8409" y="149"/>
                  </a:lnTo>
                  <a:cubicBezTo>
                    <a:pt x="7934" y="1910"/>
                    <a:pt x="6976" y="1304"/>
                    <a:pt x="5947" y="1502"/>
                  </a:cubicBezTo>
                  <a:cubicBezTo>
                    <a:pt x="5402" y="2053"/>
                    <a:pt x="5692" y="3340"/>
                    <a:pt x="4983" y="3752"/>
                  </a:cubicBezTo>
                  <a:cubicBezTo>
                    <a:pt x="3371" y="3393"/>
                    <a:pt x="3818" y="5439"/>
                    <a:pt x="3592" y="6756"/>
                  </a:cubicBezTo>
                  <a:cubicBezTo>
                    <a:pt x="2591" y="7452"/>
                    <a:pt x="2514" y="8428"/>
                    <a:pt x="2842" y="9609"/>
                  </a:cubicBezTo>
                  <a:cubicBezTo>
                    <a:pt x="1595" y="9658"/>
                    <a:pt x="1309" y="9878"/>
                    <a:pt x="1665" y="11711"/>
                  </a:cubicBezTo>
                  <a:cubicBezTo>
                    <a:pt x="1157" y="12369"/>
                    <a:pt x="-690" y="11259"/>
                    <a:pt x="274" y="12911"/>
                  </a:cubicBezTo>
                  <a:cubicBezTo>
                    <a:pt x="1340" y="13922"/>
                    <a:pt x="1279" y="15646"/>
                    <a:pt x="595" y="17263"/>
                  </a:cubicBezTo>
                  <a:cubicBezTo>
                    <a:pt x="2115" y="17209"/>
                    <a:pt x="4000" y="15495"/>
                    <a:pt x="5198" y="17565"/>
                  </a:cubicBezTo>
                  <a:cubicBezTo>
                    <a:pt x="4941" y="19826"/>
                    <a:pt x="6400" y="19200"/>
                    <a:pt x="7339" y="19517"/>
                  </a:cubicBezTo>
                  <a:cubicBezTo>
                    <a:pt x="7722" y="20051"/>
                    <a:pt x="7964" y="20949"/>
                    <a:pt x="8559" y="20934"/>
                  </a:cubicBezTo>
                  <a:cubicBezTo>
                    <a:pt x="8644" y="20932"/>
                    <a:pt x="8737" y="20910"/>
                    <a:pt x="8838" y="20867"/>
                  </a:cubicBezTo>
                  <a:cubicBezTo>
                    <a:pt x="9751" y="19401"/>
                    <a:pt x="10672" y="21109"/>
                    <a:pt x="11621" y="20867"/>
                  </a:cubicBezTo>
                  <a:cubicBezTo>
                    <a:pt x="12037" y="18684"/>
                    <a:pt x="13488" y="20257"/>
                    <a:pt x="14297" y="19216"/>
                  </a:cubicBezTo>
                  <a:cubicBezTo>
                    <a:pt x="14268" y="17244"/>
                    <a:pt x="15382" y="17298"/>
                    <a:pt x="16223" y="16663"/>
                  </a:cubicBezTo>
                  <a:cubicBezTo>
                    <a:pt x="16117" y="14833"/>
                    <a:pt x="16729" y="13075"/>
                    <a:pt x="17937" y="12911"/>
                  </a:cubicBezTo>
                  <a:cubicBezTo>
                    <a:pt x="18274" y="12349"/>
                    <a:pt x="20910" y="13231"/>
                    <a:pt x="20399" y="12009"/>
                  </a:cubicBezTo>
                  <a:cubicBezTo>
                    <a:pt x="19261" y="10690"/>
                    <a:pt x="19086" y="9113"/>
                    <a:pt x="19864" y="7206"/>
                  </a:cubicBezTo>
                  <a:lnTo>
                    <a:pt x="18152" y="7657"/>
                  </a:lnTo>
                  <a:cubicBezTo>
                    <a:pt x="17966" y="6879"/>
                    <a:pt x="18290" y="5244"/>
                    <a:pt x="17187" y="6006"/>
                  </a:cubicBezTo>
                  <a:cubicBezTo>
                    <a:pt x="15719" y="7546"/>
                    <a:pt x="17304" y="3553"/>
                    <a:pt x="15688" y="4352"/>
                  </a:cubicBezTo>
                  <a:cubicBezTo>
                    <a:pt x="14306" y="3930"/>
                    <a:pt x="15171" y="846"/>
                    <a:pt x="13335" y="1800"/>
                  </a:cubicBezTo>
                  <a:cubicBezTo>
                    <a:pt x="12155" y="2004"/>
                    <a:pt x="12418" y="-491"/>
                    <a:pt x="11194" y="149"/>
                  </a:cubicBezTo>
                  <a:cubicBezTo>
                    <a:pt x="10474" y="1192"/>
                    <a:pt x="9483" y="398"/>
                    <a:pt x="8730" y="0"/>
                  </a:cubicBez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328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4153885" cy="3168612"/>
            </a:xfrm>
            <a:prstGeom prst="rect">
              <a:avLst/>
            </a:prstGeom>
            <a:effectLst/>
          </p:spPr>
        </p:pic>
      </p:grpSp>
      <p:pic>
        <p:nvPicPr>
          <p:cNvPr id="331" name="1F461F95-6EB3-4235-8D58-EF1998E099E4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96371" y="504849"/>
            <a:ext cx="2390338" cy="165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1180" y="904851"/>
            <a:ext cx="1614987" cy="583702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333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26914" y="904851"/>
            <a:ext cx="1285843" cy="583702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334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966432" y="766941"/>
            <a:ext cx="2810067" cy="1133118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  <a:reflection blurRad="0" stA="27000" stPos="0" endA="0" endPos="40000" dist="0" dir="5400000" fadeDir="5400000" sx="100000" sy="-100000" kx="0" ky="0" algn="bl" rotWithShape="0"/>
          </a:effectLst>
        </p:spPr>
      </p:pic>
      <p:pic>
        <p:nvPicPr>
          <p:cNvPr id="335" name="AA39AD31-C6FB-4CFE-BCF5-607ED977644E-L0-001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19137" y="708978"/>
            <a:ext cx="2205341" cy="1249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27242" y="7685677"/>
            <a:ext cx="3591111" cy="876907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337" name="632B5F44-03E6-4FC6-9C1D-C8F93888EF71-L0-001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90595" y="5314637"/>
            <a:ext cx="2189391" cy="173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093967" y="7405909"/>
            <a:ext cx="3497519" cy="1436443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339" name="14E908F0-A10A-4AB9-8E2B-FC61C6DE5508-L0-001.jpe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211910" y="5338888"/>
            <a:ext cx="2155498" cy="1616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fast" advClick="1" p14:dur="500">
        <p15:prstTrans prst="peelOff" invX="1"/>
      </p:transition>
    </mc:Choice>
    <mc:Choice xmlns:p14="http://schemas.microsoft.com/office/powerpoint/2010/main" Requires="p14">
      <p:transition spd="fast" advClick="1" p14:dur="500">
        <p:wipe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3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8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8" presetID="15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9" presetID="15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4" grpId="7"/>
      <p:bldP build="whole" bldLvl="1" animBg="1" rev="0" advAuto="0" spid="324" grpId="6"/>
      <p:bldP build="whole" bldLvl="1" animBg="1" rev="0" advAuto="0" spid="330" grpId="1"/>
      <p:bldP build="whole" bldLvl="1" animBg="1" rev="0" advAuto="0" spid="331" grpId="4"/>
      <p:bldP build="whole" bldLvl="1" animBg="1" rev="0" advAuto="0" spid="318" grpId="12"/>
      <p:bldP build="whole" bldLvl="1" animBg="1" rev="0" advAuto="0" spid="339" grpId="14"/>
      <p:bldP build="whole" bldLvl="1" animBg="1" rev="0" advAuto="0" spid="338" grpId="13"/>
      <p:bldP build="whole" bldLvl="1" animBg="1" rev="0" advAuto="0" spid="335" grpId="8"/>
      <p:bldP build="whole" bldLvl="1" animBg="1" rev="0" advAuto="0" spid="336" grpId="10"/>
      <p:bldP build="whole" bldLvl="1" animBg="1" rev="0" advAuto="0" spid="337" grpId="11"/>
      <p:bldP build="whole" bldLvl="1" animBg="1" rev="0" advAuto="0" spid="327" grpId="2"/>
      <p:bldP build="whole" bldLvl="1" animBg="1" rev="0" advAuto="0" spid="332" grpId="3"/>
      <p:bldP build="whole" bldLvl="1" animBg="1" rev="0" advAuto="0" spid="333" grpId="5"/>
      <p:bldP build="whole" bldLvl="1" animBg="1" rev="0" advAuto="0" spid="321" grpId="9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CE3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F789BE09-96AA-4744-A35A-FED7605A21DA-L0-001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132" y="613233"/>
            <a:ext cx="12225340" cy="6876754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hape 342"/>
          <p:cNvSpPr/>
          <p:nvPr/>
        </p:nvSpPr>
        <p:spPr>
          <a:xfrm>
            <a:off x="3816098" y="8198363"/>
            <a:ext cx="567940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 u="sng"/>
            </a:lvl1pPr>
          </a:lstStyle>
          <a:p>
            <a:pPr/>
            <a:r>
              <a:t>MERCEDES GOCHICOA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6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CE3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952500" y="254000"/>
            <a:ext cx="11099800" cy="1458269"/>
          </a:xfrm>
          <a:prstGeom prst="rect">
            <a:avLst/>
          </a:prstGeom>
        </p:spPr>
        <p:txBody>
          <a:bodyPr/>
          <a:lstStyle/>
          <a:p>
            <a:pPr defTabSz="537463">
              <a:defRPr sz="6716">
                <a:solidFill>
                  <a:srgbClr val="153197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>
                <a:latin typeface="Noteworthy Bold"/>
                <a:ea typeface="Noteworthy Bold"/>
                <a:cs typeface="Noteworthy Bold"/>
                <a:sym typeface="Noteworthy Bold"/>
              </a:rPr>
              <a:t>ÍNDICE</a:t>
            </a:r>
            <a:r>
              <a:t> </a:t>
            </a:r>
          </a:p>
        </p:txBody>
      </p:sp>
      <p:pic>
        <p:nvPicPr>
          <p:cNvPr id="124" name="3BEBE16B-8D60-4166-81BC-8F002C0FC700-L0-001.jpeg"/>
          <p:cNvPicPr>
            <a:picLocks noChangeAspect="1"/>
          </p:cNvPicPr>
          <p:nvPr/>
        </p:nvPicPr>
        <p:blipFill>
          <a:blip r:embed="rId2">
            <a:extLst/>
          </a:blip>
          <a:srcRect l="7547" t="2097" r="6593" b="6284"/>
          <a:stretch>
            <a:fillRect/>
          </a:stretch>
        </p:blipFill>
        <p:spPr>
          <a:xfrm>
            <a:off x="4796002" y="2037473"/>
            <a:ext cx="1400176" cy="2023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93" h="21516" fill="norm" stroke="1" extrusionOk="0">
                <a:moveTo>
                  <a:pt x="9009" y="0"/>
                </a:moveTo>
                <a:cubicBezTo>
                  <a:pt x="7261" y="869"/>
                  <a:pt x="3987" y="950"/>
                  <a:pt x="4502" y="3118"/>
                </a:cubicBezTo>
                <a:cubicBezTo>
                  <a:pt x="6352" y="3842"/>
                  <a:pt x="2615" y="5428"/>
                  <a:pt x="4054" y="6570"/>
                </a:cubicBezTo>
                <a:cubicBezTo>
                  <a:pt x="6404" y="5498"/>
                  <a:pt x="5120" y="7537"/>
                  <a:pt x="6755" y="7553"/>
                </a:cubicBezTo>
                <a:cubicBezTo>
                  <a:pt x="5328" y="8307"/>
                  <a:pt x="5187" y="9343"/>
                  <a:pt x="4281" y="10182"/>
                </a:cubicBezTo>
                <a:cubicBezTo>
                  <a:pt x="3498" y="11048"/>
                  <a:pt x="1748" y="10747"/>
                  <a:pt x="900" y="11494"/>
                </a:cubicBezTo>
                <a:cubicBezTo>
                  <a:pt x="-1107" y="11525"/>
                  <a:pt x="2591" y="13264"/>
                  <a:pt x="0" y="13465"/>
                </a:cubicBezTo>
                <a:cubicBezTo>
                  <a:pt x="318" y="16031"/>
                  <a:pt x="630" y="18586"/>
                  <a:pt x="453" y="21187"/>
                </a:cubicBezTo>
                <a:lnTo>
                  <a:pt x="20040" y="21516"/>
                </a:lnTo>
                <a:cubicBezTo>
                  <a:pt x="19440" y="18814"/>
                  <a:pt x="19875" y="16128"/>
                  <a:pt x="20493" y="13465"/>
                </a:cubicBezTo>
                <a:cubicBezTo>
                  <a:pt x="17381" y="14540"/>
                  <a:pt x="18984" y="11721"/>
                  <a:pt x="18239" y="10840"/>
                </a:cubicBezTo>
                <a:cubicBezTo>
                  <a:pt x="16476" y="9606"/>
                  <a:pt x="15276" y="8078"/>
                  <a:pt x="13058" y="7224"/>
                </a:cubicBezTo>
                <a:cubicBezTo>
                  <a:pt x="16196" y="8141"/>
                  <a:pt x="15079" y="6242"/>
                  <a:pt x="16212" y="5254"/>
                </a:cubicBezTo>
                <a:cubicBezTo>
                  <a:pt x="15220" y="4077"/>
                  <a:pt x="15845" y="1998"/>
                  <a:pt x="13738" y="1477"/>
                </a:cubicBezTo>
                <a:cubicBezTo>
                  <a:pt x="13195" y="-84"/>
                  <a:pt x="10469" y="639"/>
                  <a:pt x="900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1104900" y="2027451"/>
            <a:ext cx="453238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153197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26" name="Shape 126"/>
          <p:cNvSpPr/>
          <p:nvPr/>
        </p:nvSpPr>
        <p:spPr>
          <a:xfrm>
            <a:off x="1060479" y="3706196"/>
            <a:ext cx="575234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153197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27" name="Shape 127"/>
          <p:cNvSpPr/>
          <p:nvPr/>
        </p:nvSpPr>
        <p:spPr>
          <a:xfrm>
            <a:off x="1057977" y="5384941"/>
            <a:ext cx="580238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153197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28" name="Shape 128"/>
          <p:cNvSpPr/>
          <p:nvPr/>
        </p:nvSpPr>
        <p:spPr>
          <a:xfrm>
            <a:off x="976108" y="7341925"/>
            <a:ext cx="74397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153197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29" name="Shape 129"/>
          <p:cNvSpPr/>
          <p:nvPr/>
        </p:nvSpPr>
        <p:spPr>
          <a:xfrm>
            <a:off x="7375252" y="2027451"/>
            <a:ext cx="544553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153197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30" name="Shape 130"/>
          <p:cNvSpPr/>
          <p:nvPr/>
        </p:nvSpPr>
        <p:spPr>
          <a:xfrm>
            <a:off x="7279351" y="3692524"/>
            <a:ext cx="736355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153197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31" name="Shape 131"/>
          <p:cNvSpPr/>
          <p:nvPr/>
        </p:nvSpPr>
        <p:spPr>
          <a:xfrm>
            <a:off x="7432778" y="5514142"/>
            <a:ext cx="429501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153197"/>
                </a:solidFill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132" name="Shape 132"/>
          <p:cNvSpPr/>
          <p:nvPr/>
        </p:nvSpPr>
        <p:spPr>
          <a:xfrm>
            <a:off x="7432778" y="7341925"/>
            <a:ext cx="429501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153197"/>
                </a:solidFill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133" name="Shape 133"/>
          <p:cNvSpPr/>
          <p:nvPr/>
        </p:nvSpPr>
        <p:spPr>
          <a:xfrm>
            <a:off x="2283532" y="2141545"/>
            <a:ext cx="1925194" cy="592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La Inquisición </a:t>
            </a:r>
          </a:p>
        </p:txBody>
      </p:sp>
      <p:sp>
        <p:nvSpPr>
          <p:cNvPr id="134" name="Shape 134"/>
          <p:cNvSpPr/>
          <p:nvPr/>
        </p:nvSpPr>
        <p:spPr>
          <a:xfrm>
            <a:off x="1837499" y="3572640"/>
            <a:ext cx="2273298" cy="1087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Delitos que juzgaba </a:t>
            </a:r>
          </a:p>
        </p:txBody>
      </p:sp>
      <p:sp>
        <p:nvSpPr>
          <p:cNvPr id="135" name="Shape 135"/>
          <p:cNvSpPr/>
          <p:nvPr/>
        </p:nvSpPr>
        <p:spPr>
          <a:xfrm>
            <a:off x="2164621" y="5499036"/>
            <a:ext cx="1334644" cy="592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Castigos </a:t>
            </a:r>
          </a:p>
        </p:txBody>
      </p:sp>
      <p:sp>
        <p:nvSpPr>
          <p:cNvPr id="136" name="Shape 136"/>
          <p:cNvSpPr/>
          <p:nvPr/>
        </p:nvSpPr>
        <p:spPr>
          <a:xfrm>
            <a:off x="1861983" y="7254729"/>
            <a:ext cx="1939921" cy="1087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Contexto histórico </a:t>
            </a:r>
          </a:p>
        </p:txBody>
      </p:sp>
      <p:sp>
        <p:nvSpPr>
          <p:cNvPr id="137" name="Shape 137"/>
          <p:cNvSpPr/>
          <p:nvPr/>
        </p:nvSpPr>
        <p:spPr>
          <a:xfrm>
            <a:off x="8356227" y="1893895"/>
            <a:ext cx="1772530" cy="1087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Galileo Galilei </a:t>
            </a:r>
          </a:p>
        </p:txBody>
      </p:sp>
      <p:sp>
        <p:nvSpPr>
          <p:cNvPr id="138" name="Shape 138"/>
          <p:cNvSpPr/>
          <p:nvPr/>
        </p:nvSpPr>
        <p:spPr>
          <a:xfrm>
            <a:off x="8239320" y="3572640"/>
            <a:ext cx="1887670" cy="1087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El caso Galileo </a:t>
            </a:r>
          </a:p>
        </p:txBody>
      </p:sp>
      <p:sp>
        <p:nvSpPr>
          <p:cNvPr id="139" name="Shape 139"/>
          <p:cNvSpPr/>
          <p:nvPr/>
        </p:nvSpPr>
        <p:spPr>
          <a:xfrm>
            <a:off x="8631072" y="5628236"/>
            <a:ext cx="1271017" cy="592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Castigos</a:t>
            </a:r>
          </a:p>
        </p:txBody>
      </p:sp>
      <p:pic>
        <p:nvPicPr>
          <p:cNvPr id="140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71203" y="2394525"/>
            <a:ext cx="3002249" cy="1996350"/>
          </a:xfrm>
          <a:prstGeom prst="rect">
            <a:avLst/>
          </a:prstGeom>
        </p:spPr>
      </p:pic>
      <p:grpSp>
        <p:nvGrpSpPr>
          <p:cNvPr id="143" name="Group 143"/>
          <p:cNvGrpSpPr/>
          <p:nvPr/>
        </p:nvGrpSpPr>
        <p:grpSpPr>
          <a:xfrm>
            <a:off x="4236384" y="4495910"/>
            <a:ext cx="1995018" cy="2120652"/>
            <a:chOff x="0" y="0"/>
            <a:chExt cx="1995017" cy="2120650"/>
          </a:xfrm>
        </p:grpSpPr>
        <p:pic>
          <p:nvPicPr>
            <p:cNvPr id="142" name="5D71C28C-F82D-41C9-BDD4-73AC0DEDAF79-L0-001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6200" y="76200"/>
              <a:ext cx="1842618" cy="19682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1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995018" cy="2120651"/>
            </a:xfrm>
            <a:prstGeom prst="rect">
              <a:avLst/>
            </a:prstGeom>
            <a:effectLst/>
          </p:spPr>
        </p:pic>
      </p:grpSp>
      <p:pic>
        <p:nvPicPr>
          <p:cNvPr id="144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72454" y="4626090"/>
            <a:ext cx="1885692" cy="1872992"/>
          </a:xfrm>
          <a:prstGeom prst="rect">
            <a:avLst/>
          </a:prstGeom>
        </p:spPr>
      </p:pic>
      <p:grpSp>
        <p:nvGrpSpPr>
          <p:cNvPr id="147" name="Group 147"/>
          <p:cNvGrpSpPr/>
          <p:nvPr/>
        </p:nvGrpSpPr>
        <p:grpSpPr>
          <a:xfrm>
            <a:off x="8470803" y="6693563"/>
            <a:ext cx="2751618" cy="1966026"/>
            <a:chOff x="0" y="0"/>
            <a:chExt cx="2751616" cy="1966024"/>
          </a:xfrm>
        </p:grpSpPr>
        <p:pic>
          <p:nvPicPr>
            <p:cNvPr id="146" name="7C4D87D7-5579-4CB4-A864-91CC1C739E3F-L0-001.jpe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8900" y="332835"/>
              <a:ext cx="2573817" cy="15442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5" name="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2751617" cy="1966025"/>
            </a:xfrm>
            <a:prstGeom prst="rect">
              <a:avLst/>
            </a:prstGeom>
            <a:effectLst/>
          </p:spPr>
        </p:pic>
      </p:grpSp>
      <p:pic>
        <p:nvPicPr>
          <p:cNvPr id="148" name="AF3A1259-7D3F-46C6-AB18-7F2D9CCB511C-L0-001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451763" y="6908538"/>
            <a:ext cx="1564259" cy="2518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ntr" nodeType="clickEffect" presetSubtype="32" presetID="23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clickEffect" presetSubtype="32" presetID="23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clickEffect" presetSubtype="8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nodeType="clickEffect" presetSubtype="32" presetID="23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9"/>
      <p:bldP build="whole" bldLvl="1" animBg="1" rev="0" advAuto="0" spid="131" grpId="17"/>
      <p:bldP build="whole" bldLvl="1" animBg="1" rev="0" advAuto="0" spid="125" grpId="2"/>
      <p:bldP build="whole" bldLvl="1" animBg="1" rev="0" advAuto="0" spid="123" grpId="1"/>
      <p:bldP build="whole" bldLvl="1" animBg="1" rev="0" advAuto="0" spid="132" grpId="21"/>
      <p:bldP build="whole" bldLvl="1" animBg="1" rev="0" advAuto="0" spid="124" grpId="10"/>
      <p:bldP build="whole" bldLvl="1" animBg="1" rev="0" advAuto="0" spid="126" grpId="4"/>
      <p:bldP build="whole" bldLvl="1" animBg="1" rev="0" advAuto="0" spid="137" grpId="14"/>
      <p:bldP build="whole" bldLvl="1" animBg="1" rev="0" advAuto="0" spid="134" grpId="5"/>
      <p:bldP build="whole" bldLvl="1" animBg="1" rev="0" advAuto="0" spid="129" grpId="13"/>
      <p:bldP build="whole" bldLvl="1" animBg="1" rev="0" advAuto="0" spid="148" grpId="12"/>
      <p:bldP build="whole" bldLvl="1" animBg="1" rev="0" advAuto="0" spid="140" grpId="19"/>
      <p:bldP build="whole" bldLvl="1" animBg="1" rev="0" advAuto="0" spid="147" grpId="22"/>
      <p:bldP build="whole" bldLvl="1" animBg="1" rev="0" advAuto="0" spid="139" grpId="18"/>
      <p:bldP build="whole" bldLvl="1" animBg="1" rev="0" advAuto="0" spid="144" grpId="20"/>
      <p:bldP build="whole" bldLvl="1" animBg="1" rev="0" advAuto="0" spid="130" grpId="15"/>
      <p:bldP build="whole" bldLvl="1" animBg="1" rev="0" advAuto="0" spid="127" grpId="6"/>
      <p:bldP build="whole" bldLvl="1" animBg="1" rev="0" advAuto="0" spid="138" grpId="16"/>
      <p:bldP build="whole" bldLvl="1" animBg="1" rev="0" advAuto="0" spid="143" grpId="11"/>
      <p:bldP build="whole" bldLvl="1" animBg="1" rev="0" advAuto="0" spid="128" grpId="8"/>
      <p:bldP build="whole" bldLvl="1" animBg="1" rev="0" advAuto="0" spid="133" grpId="3"/>
      <p:bldP build="whole" bldLvl="1" animBg="1" rev="0" advAuto="0" spid="135" grpId="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CE3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593582" y="412129"/>
            <a:ext cx="6658816" cy="1560734"/>
          </a:xfrm>
          <a:prstGeom prst="rect">
            <a:avLst/>
          </a:prstGeom>
          <a:ln w="9525">
            <a:round/>
          </a:ln>
        </p:spPr>
        <p:txBody>
          <a:bodyPr/>
          <a:lstStyle>
            <a:lvl1pPr>
              <a:defRPr sz="5100">
                <a:solidFill>
                  <a:srgbClr val="0C5D39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LA INQUISICIÓN </a:t>
            </a:r>
          </a:p>
        </p:txBody>
      </p:sp>
      <p:sp>
        <p:nvSpPr>
          <p:cNvPr id="151" name="Shape 151"/>
          <p:cNvSpPr/>
          <p:nvPr/>
        </p:nvSpPr>
        <p:spPr>
          <a:xfrm>
            <a:off x="831032" y="3109012"/>
            <a:ext cx="2415245" cy="843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/>
            </a:pPr>
            <a:r>
              <a:rPr sz="2900"/>
              <a:t>1er </a:t>
            </a:r>
            <a:r>
              <a:rPr sz="1900"/>
              <a:t>TRIBUNAL = Año 1220</a:t>
            </a:r>
          </a:p>
        </p:txBody>
      </p:sp>
      <p:pic>
        <p:nvPicPr>
          <p:cNvPr id="152" name="25F87334-B698-4144-8F60-39E30AE1332B-L0-00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7912" y="2408465"/>
            <a:ext cx="1788332" cy="178833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3734046" y="2661128"/>
            <a:ext cx="2085165" cy="1569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C8A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Fundado por el papa Honorio III </a:t>
            </a:r>
          </a:p>
        </p:txBody>
      </p:sp>
      <p:sp>
        <p:nvSpPr>
          <p:cNvPr id="154" name="Shape 154"/>
          <p:cNvSpPr/>
          <p:nvPr/>
        </p:nvSpPr>
        <p:spPr>
          <a:xfrm>
            <a:off x="8464944" y="2494563"/>
            <a:ext cx="2146526" cy="1616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C8A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Por petición de Federico II</a:t>
            </a:r>
          </a:p>
        </p:txBody>
      </p:sp>
      <p:pic>
        <p:nvPicPr>
          <p:cNvPr id="155" name="DA5B2F94-9EE5-4310-AFDB-6B0C5A7060F7-L0-001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40171" y="2354973"/>
            <a:ext cx="1485998" cy="189531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438042" y="4801611"/>
            <a:ext cx="1191160" cy="153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600"/>
            </a:lvl1pPr>
          </a:lstStyle>
          <a:p>
            <a:pPr/>
            <a:r>
              <a:t>🇪🇸</a:t>
            </a:r>
          </a:p>
        </p:txBody>
      </p:sp>
      <p:sp>
        <p:nvSpPr>
          <p:cNvPr id="157" name="Shape 157"/>
          <p:cNvSpPr/>
          <p:nvPr/>
        </p:nvSpPr>
        <p:spPr>
          <a:xfrm>
            <a:off x="2043024" y="5318449"/>
            <a:ext cx="2453595" cy="843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/>
            </a:pPr>
            <a:r>
              <a:rPr sz="2900"/>
              <a:t>1er </a:t>
            </a:r>
            <a:r>
              <a:rPr sz="1900"/>
              <a:t>TRIBUNAL = Año 1242</a:t>
            </a:r>
          </a:p>
        </p:txBody>
      </p:sp>
      <p:sp>
        <p:nvSpPr>
          <p:cNvPr id="158" name="Shape 158"/>
          <p:cNvSpPr/>
          <p:nvPr/>
        </p:nvSpPr>
        <p:spPr>
          <a:xfrm>
            <a:off x="4910440" y="5255807"/>
            <a:ext cx="1607033" cy="969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42" y="0"/>
                </a:moveTo>
                <a:cubicBezTo>
                  <a:pt x="827" y="0"/>
                  <a:pt x="0" y="1369"/>
                  <a:pt x="0" y="3051"/>
                </a:cubicBezTo>
                <a:lnTo>
                  <a:pt x="0" y="18546"/>
                </a:lnTo>
                <a:cubicBezTo>
                  <a:pt x="0" y="20228"/>
                  <a:pt x="827" y="21600"/>
                  <a:pt x="1842" y="21600"/>
                </a:cubicBezTo>
                <a:lnTo>
                  <a:pt x="19758" y="21600"/>
                </a:lnTo>
                <a:cubicBezTo>
                  <a:pt x="20773" y="21600"/>
                  <a:pt x="21600" y="20228"/>
                  <a:pt x="21600" y="18546"/>
                </a:cubicBezTo>
                <a:lnTo>
                  <a:pt x="21600" y="3051"/>
                </a:lnTo>
                <a:cubicBezTo>
                  <a:pt x="21600" y="1369"/>
                  <a:pt x="20773" y="0"/>
                  <a:pt x="19758" y="0"/>
                </a:cubicBezTo>
                <a:lnTo>
                  <a:pt x="1842" y="0"/>
                </a:lnTo>
                <a:close/>
                <a:moveTo>
                  <a:pt x="1842" y="1246"/>
                </a:moveTo>
                <a:lnTo>
                  <a:pt x="19758" y="1246"/>
                </a:lnTo>
                <a:cubicBezTo>
                  <a:pt x="20359" y="1246"/>
                  <a:pt x="20849" y="2054"/>
                  <a:pt x="20849" y="3051"/>
                </a:cubicBezTo>
                <a:lnTo>
                  <a:pt x="20849" y="18546"/>
                </a:lnTo>
                <a:cubicBezTo>
                  <a:pt x="20849" y="19543"/>
                  <a:pt x="20359" y="20354"/>
                  <a:pt x="19758" y="20354"/>
                </a:cubicBezTo>
                <a:lnTo>
                  <a:pt x="1842" y="20354"/>
                </a:lnTo>
                <a:cubicBezTo>
                  <a:pt x="1241" y="20354"/>
                  <a:pt x="751" y="19543"/>
                  <a:pt x="751" y="18546"/>
                </a:cubicBezTo>
                <a:lnTo>
                  <a:pt x="751" y="3051"/>
                </a:lnTo>
                <a:cubicBezTo>
                  <a:pt x="751" y="2054"/>
                  <a:pt x="1241" y="1246"/>
                  <a:pt x="1842" y="1246"/>
                </a:cubicBezTo>
                <a:close/>
                <a:moveTo>
                  <a:pt x="1842" y="2322"/>
                </a:moveTo>
                <a:cubicBezTo>
                  <a:pt x="1600" y="2322"/>
                  <a:pt x="1401" y="2651"/>
                  <a:pt x="1401" y="3051"/>
                </a:cubicBezTo>
                <a:lnTo>
                  <a:pt x="1401" y="18546"/>
                </a:lnTo>
                <a:cubicBezTo>
                  <a:pt x="1401" y="18947"/>
                  <a:pt x="1600" y="19278"/>
                  <a:pt x="1842" y="19278"/>
                </a:cubicBezTo>
                <a:lnTo>
                  <a:pt x="19758" y="19278"/>
                </a:lnTo>
                <a:cubicBezTo>
                  <a:pt x="20000" y="19278"/>
                  <a:pt x="20199" y="18947"/>
                  <a:pt x="20199" y="18546"/>
                </a:cubicBezTo>
                <a:lnTo>
                  <a:pt x="20199" y="3051"/>
                </a:lnTo>
                <a:cubicBezTo>
                  <a:pt x="20199" y="2651"/>
                  <a:pt x="20000" y="2322"/>
                  <a:pt x="19758" y="2322"/>
                </a:cubicBezTo>
                <a:lnTo>
                  <a:pt x="1842" y="2322"/>
                </a:lnTo>
                <a:close/>
                <a:moveTo>
                  <a:pt x="14089" y="5429"/>
                </a:moveTo>
                <a:cubicBezTo>
                  <a:pt x="14142" y="5435"/>
                  <a:pt x="14197" y="5466"/>
                  <a:pt x="14246" y="5527"/>
                </a:cubicBezTo>
                <a:lnTo>
                  <a:pt x="18336" y="10564"/>
                </a:lnTo>
                <a:cubicBezTo>
                  <a:pt x="18432" y="10679"/>
                  <a:pt x="18432" y="10921"/>
                  <a:pt x="18336" y="11036"/>
                </a:cubicBezTo>
                <a:lnTo>
                  <a:pt x="14246" y="16073"/>
                </a:lnTo>
                <a:cubicBezTo>
                  <a:pt x="14053" y="16314"/>
                  <a:pt x="13773" y="16082"/>
                  <a:pt x="13773" y="15681"/>
                </a:cubicBezTo>
                <a:lnTo>
                  <a:pt x="14181" y="13206"/>
                </a:lnTo>
                <a:lnTo>
                  <a:pt x="3472" y="13206"/>
                </a:lnTo>
                <a:cubicBezTo>
                  <a:pt x="3408" y="13206"/>
                  <a:pt x="3355" y="13118"/>
                  <a:pt x="3355" y="13011"/>
                </a:cubicBezTo>
                <a:lnTo>
                  <a:pt x="3355" y="8589"/>
                </a:lnTo>
                <a:cubicBezTo>
                  <a:pt x="3355" y="8482"/>
                  <a:pt x="3408" y="8391"/>
                  <a:pt x="3472" y="8391"/>
                </a:cubicBezTo>
                <a:lnTo>
                  <a:pt x="14176" y="8391"/>
                </a:lnTo>
                <a:lnTo>
                  <a:pt x="13773" y="5919"/>
                </a:lnTo>
                <a:cubicBezTo>
                  <a:pt x="13773" y="5618"/>
                  <a:pt x="13928" y="5412"/>
                  <a:pt x="14089" y="5429"/>
                </a:cubicBezTo>
                <a:close/>
              </a:path>
            </a:pathLst>
          </a:custGeom>
          <a:solidFill>
            <a:srgbClr val="0C8A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1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LLEGADA</a:t>
            </a:r>
          </a:p>
        </p:txBody>
      </p:sp>
      <p:pic>
        <p:nvPicPr>
          <p:cNvPr id="159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48478" y="4510603"/>
            <a:ext cx="2619803" cy="2459594"/>
          </a:xfrm>
          <a:prstGeom prst="rect">
            <a:avLst/>
          </a:prstGeom>
        </p:spPr>
      </p:pic>
      <p:sp>
        <p:nvSpPr>
          <p:cNvPr id="160" name="Shape 160"/>
          <p:cNvSpPr/>
          <p:nvPr/>
        </p:nvSpPr>
        <p:spPr>
          <a:xfrm>
            <a:off x="9799284" y="4955384"/>
            <a:ext cx="3046505" cy="1570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3" y="0"/>
                </a:moveTo>
                <a:cubicBezTo>
                  <a:pt x="1323" y="1425"/>
                  <a:pt x="729" y="2568"/>
                  <a:pt x="0" y="2568"/>
                </a:cubicBezTo>
                <a:lnTo>
                  <a:pt x="0" y="3531"/>
                </a:lnTo>
                <a:cubicBezTo>
                  <a:pt x="184" y="3531"/>
                  <a:pt x="329" y="3813"/>
                  <a:pt x="329" y="4169"/>
                </a:cubicBezTo>
                <a:cubicBezTo>
                  <a:pt x="329" y="4526"/>
                  <a:pt x="184" y="4808"/>
                  <a:pt x="0" y="4808"/>
                </a:cubicBezTo>
                <a:lnTo>
                  <a:pt x="0" y="5741"/>
                </a:lnTo>
                <a:cubicBezTo>
                  <a:pt x="184" y="5741"/>
                  <a:pt x="329" y="6024"/>
                  <a:pt x="329" y="6380"/>
                </a:cubicBezTo>
                <a:cubicBezTo>
                  <a:pt x="329" y="6736"/>
                  <a:pt x="184" y="7022"/>
                  <a:pt x="0" y="7022"/>
                </a:cubicBezTo>
                <a:lnTo>
                  <a:pt x="0" y="7952"/>
                </a:lnTo>
                <a:cubicBezTo>
                  <a:pt x="184" y="7952"/>
                  <a:pt x="329" y="8238"/>
                  <a:pt x="329" y="8594"/>
                </a:cubicBezTo>
                <a:cubicBezTo>
                  <a:pt x="329" y="8950"/>
                  <a:pt x="184" y="9233"/>
                  <a:pt x="0" y="9233"/>
                </a:cubicBezTo>
                <a:lnTo>
                  <a:pt x="0" y="10206"/>
                </a:lnTo>
                <a:cubicBezTo>
                  <a:pt x="184" y="10206"/>
                  <a:pt x="329" y="10491"/>
                  <a:pt x="329" y="10847"/>
                </a:cubicBezTo>
                <a:cubicBezTo>
                  <a:pt x="329" y="11204"/>
                  <a:pt x="184" y="11486"/>
                  <a:pt x="0" y="11486"/>
                </a:cubicBezTo>
                <a:lnTo>
                  <a:pt x="0" y="12420"/>
                </a:lnTo>
                <a:cubicBezTo>
                  <a:pt x="184" y="12420"/>
                  <a:pt x="329" y="12702"/>
                  <a:pt x="329" y="13058"/>
                </a:cubicBezTo>
                <a:cubicBezTo>
                  <a:pt x="329" y="13415"/>
                  <a:pt x="184" y="13697"/>
                  <a:pt x="0" y="13697"/>
                </a:cubicBezTo>
                <a:lnTo>
                  <a:pt x="0" y="14630"/>
                </a:lnTo>
                <a:cubicBezTo>
                  <a:pt x="184" y="14630"/>
                  <a:pt x="329" y="14913"/>
                  <a:pt x="329" y="15269"/>
                </a:cubicBezTo>
                <a:cubicBezTo>
                  <a:pt x="329" y="15625"/>
                  <a:pt x="184" y="15908"/>
                  <a:pt x="0" y="15908"/>
                </a:cubicBezTo>
                <a:lnTo>
                  <a:pt x="0" y="16841"/>
                </a:lnTo>
                <a:cubicBezTo>
                  <a:pt x="184" y="16841"/>
                  <a:pt x="329" y="17123"/>
                  <a:pt x="329" y="17480"/>
                </a:cubicBezTo>
                <a:cubicBezTo>
                  <a:pt x="329" y="17836"/>
                  <a:pt x="184" y="18118"/>
                  <a:pt x="0" y="18118"/>
                </a:cubicBezTo>
                <a:lnTo>
                  <a:pt x="0" y="19085"/>
                </a:lnTo>
                <a:cubicBezTo>
                  <a:pt x="724" y="19085"/>
                  <a:pt x="1307" y="20206"/>
                  <a:pt x="1323" y="21600"/>
                </a:cubicBezTo>
                <a:lnTo>
                  <a:pt x="20277" y="21600"/>
                </a:lnTo>
                <a:cubicBezTo>
                  <a:pt x="20277" y="20175"/>
                  <a:pt x="20871" y="19032"/>
                  <a:pt x="21600" y="19032"/>
                </a:cubicBezTo>
                <a:lnTo>
                  <a:pt x="21600" y="18066"/>
                </a:lnTo>
                <a:cubicBezTo>
                  <a:pt x="21416" y="18066"/>
                  <a:pt x="21271" y="17784"/>
                  <a:pt x="21271" y="17427"/>
                </a:cubicBezTo>
                <a:cubicBezTo>
                  <a:pt x="21271" y="17071"/>
                  <a:pt x="21416" y="16789"/>
                  <a:pt x="21600" y="16789"/>
                </a:cubicBezTo>
                <a:lnTo>
                  <a:pt x="21600" y="15855"/>
                </a:lnTo>
                <a:cubicBezTo>
                  <a:pt x="21416" y="15855"/>
                  <a:pt x="21271" y="15573"/>
                  <a:pt x="21271" y="15217"/>
                </a:cubicBezTo>
                <a:cubicBezTo>
                  <a:pt x="21271" y="14860"/>
                  <a:pt x="21416" y="14578"/>
                  <a:pt x="21600" y="14578"/>
                </a:cubicBezTo>
                <a:lnTo>
                  <a:pt x="21600" y="13645"/>
                </a:lnTo>
                <a:cubicBezTo>
                  <a:pt x="21416" y="13645"/>
                  <a:pt x="21271" y="13362"/>
                  <a:pt x="21271" y="13006"/>
                </a:cubicBezTo>
                <a:cubicBezTo>
                  <a:pt x="21271" y="12650"/>
                  <a:pt x="21416" y="12367"/>
                  <a:pt x="21600" y="12367"/>
                </a:cubicBezTo>
                <a:lnTo>
                  <a:pt x="21600" y="11391"/>
                </a:lnTo>
                <a:cubicBezTo>
                  <a:pt x="21416" y="11391"/>
                  <a:pt x="21271" y="11109"/>
                  <a:pt x="21271" y="10753"/>
                </a:cubicBezTo>
                <a:cubicBezTo>
                  <a:pt x="21271" y="10396"/>
                  <a:pt x="21416" y="10114"/>
                  <a:pt x="21600" y="10114"/>
                </a:cubicBezTo>
                <a:lnTo>
                  <a:pt x="21600" y="9180"/>
                </a:lnTo>
                <a:cubicBezTo>
                  <a:pt x="21416" y="9180"/>
                  <a:pt x="21271" y="8898"/>
                  <a:pt x="21271" y="8542"/>
                </a:cubicBezTo>
                <a:cubicBezTo>
                  <a:pt x="21271" y="8185"/>
                  <a:pt x="21416" y="7900"/>
                  <a:pt x="21600" y="7900"/>
                </a:cubicBezTo>
                <a:lnTo>
                  <a:pt x="21600" y="6970"/>
                </a:lnTo>
                <a:cubicBezTo>
                  <a:pt x="21416" y="6970"/>
                  <a:pt x="21271" y="6684"/>
                  <a:pt x="21271" y="6328"/>
                </a:cubicBezTo>
                <a:cubicBezTo>
                  <a:pt x="21271" y="5971"/>
                  <a:pt x="21416" y="5689"/>
                  <a:pt x="21600" y="5689"/>
                </a:cubicBezTo>
                <a:lnTo>
                  <a:pt x="21600" y="4756"/>
                </a:lnTo>
                <a:cubicBezTo>
                  <a:pt x="21416" y="4756"/>
                  <a:pt x="21271" y="4473"/>
                  <a:pt x="21271" y="4117"/>
                </a:cubicBezTo>
                <a:cubicBezTo>
                  <a:pt x="21271" y="3771"/>
                  <a:pt x="21422" y="3478"/>
                  <a:pt x="21600" y="3478"/>
                </a:cubicBezTo>
                <a:lnTo>
                  <a:pt x="21600" y="2515"/>
                </a:lnTo>
                <a:cubicBezTo>
                  <a:pt x="20876" y="2515"/>
                  <a:pt x="20293" y="1394"/>
                  <a:pt x="20277" y="0"/>
                </a:cubicBezTo>
                <a:lnTo>
                  <a:pt x="1323" y="0"/>
                </a:lnTo>
                <a:close/>
                <a:moveTo>
                  <a:pt x="3111" y="2869"/>
                </a:moveTo>
                <a:lnTo>
                  <a:pt x="18494" y="2869"/>
                </a:lnTo>
                <a:cubicBezTo>
                  <a:pt x="19083" y="2869"/>
                  <a:pt x="19563" y="3803"/>
                  <a:pt x="19563" y="4946"/>
                </a:cubicBezTo>
                <a:lnTo>
                  <a:pt x="19563" y="16651"/>
                </a:lnTo>
                <a:lnTo>
                  <a:pt x="19558" y="16651"/>
                </a:lnTo>
                <a:cubicBezTo>
                  <a:pt x="19558" y="17794"/>
                  <a:pt x="19078" y="18728"/>
                  <a:pt x="18489" y="18728"/>
                </a:cubicBezTo>
                <a:lnTo>
                  <a:pt x="3111" y="18728"/>
                </a:lnTo>
                <a:cubicBezTo>
                  <a:pt x="2522" y="18728"/>
                  <a:pt x="2042" y="17794"/>
                  <a:pt x="2042" y="16651"/>
                </a:cubicBezTo>
                <a:lnTo>
                  <a:pt x="2042" y="4946"/>
                </a:lnTo>
                <a:cubicBezTo>
                  <a:pt x="2042" y="3803"/>
                  <a:pt x="2522" y="2869"/>
                  <a:pt x="3111" y="2869"/>
                </a:cubicBezTo>
                <a:close/>
                <a:moveTo>
                  <a:pt x="3111" y="3521"/>
                </a:moveTo>
                <a:cubicBezTo>
                  <a:pt x="2706" y="3521"/>
                  <a:pt x="2377" y="4160"/>
                  <a:pt x="2377" y="4946"/>
                </a:cubicBezTo>
                <a:lnTo>
                  <a:pt x="2377" y="16641"/>
                </a:lnTo>
                <a:cubicBezTo>
                  <a:pt x="2377" y="17427"/>
                  <a:pt x="2706" y="18066"/>
                  <a:pt x="3111" y="18066"/>
                </a:cubicBezTo>
                <a:lnTo>
                  <a:pt x="4959" y="18066"/>
                </a:lnTo>
                <a:lnTo>
                  <a:pt x="4959" y="3521"/>
                </a:lnTo>
                <a:lnTo>
                  <a:pt x="3111" y="3521"/>
                </a:lnTo>
                <a:close/>
                <a:moveTo>
                  <a:pt x="5288" y="3521"/>
                </a:moveTo>
                <a:lnTo>
                  <a:pt x="5288" y="18066"/>
                </a:lnTo>
                <a:lnTo>
                  <a:pt x="16312" y="18066"/>
                </a:lnTo>
                <a:lnTo>
                  <a:pt x="16312" y="3521"/>
                </a:lnTo>
                <a:lnTo>
                  <a:pt x="5288" y="3521"/>
                </a:lnTo>
                <a:close/>
                <a:moveTo>
                  <a:pt x="16641" y="3521"/>
                </a:moveTo>
                <a:lnTo>
                  <a:pt x="16641" y="18066"/>
                </a:lnTo>
                <a:lnTo>
                  <a:pt x="18489" y="18066"/>
                </a:lnTo>
                <a:cubicBezTo>
                  <a:pt x="18894" y="18066"/>
                  <a:pt x="19223" y="17427"/>
                  <a:pt x="19223" y="16641"/>
                </a:cubicBezTo>
                <a:lnTo>
                  <a:pt x="19223" y="4946"/>
                </a:lnTo>
                <a:cubicBezTo>
                  <a:pt x="19223" y="4160"/>
                  <a:pt x="18894" y="3521"/>
                  <a:pt x="18489" y="3521"/>
                </a:cubicBezTo>
                <a:lnTo>
                  <a:pt x="16641" y="3521"/>
                </a:lnTo>
                <a:close/>
              </a:path>
            </a:pathLst>
          </a:custGeom>
          <a:solidFill>
            <a:srgbClr val="0C8A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Unidad religiosa  = clave para la unidad territorial de los reinos </a:t>
            </a:r>
          </a:p>
        </p:txBody>
      </p:sp>
      <p:grpSp>
        <p:nvGrpSpPr>
          <p:cNvPr id="163" name="Group 163"/>
          <p:cNvGrpSpPr/>
          <p:nvPr/>
        </p:nvGrpSpPr>
        <p:grpSpPr>
          <a:xfrm>
            <a:off x="700827" y="6526308"/>
            <a:ext cx="2169824" cy="2878049"/>
            <a:chOff x="0" y="0"/>
            <a:chExt cx="2169823" cy="2878047"/>
          </a:xfrm>
        </p:grpSpPr>
        <p:pic>
          <p:nvPicPr>
            <p:cNvPr id="162" name="F9764B7D-F201-4D21-A1CA-383CAB40AA74-L0-00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0200" y="317500"/>
              <a:ext cx="1547524" cy="22811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1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2169825" cy="2878048"/>
            </a:xfrm>
            <a:prstGeom prst="rect">
              <a:avLst/>
            </a:prstGeom>
            <a:effectLst/>
          </p:spPr>
        </p:pic>
      </p:grpSp>
      <p:grpSp>
        <p:nvGrpSpPr>
          <p:cNvPr id="166" name="Group 166"/>
          <p:cNvGrpSpPr/>
          <p:nvPr/>
        </p:nvGrpSpPr>
        <p:grpSpPr>
          <a:xfrm>
            <a:off x="2639271" y="6493791"/>
            <a:ext cx="2341959" cy="2943083"/>
            <a:chOff x="0" y="0"/>
            <a:chExt cx="2341958" cy="2943081"/>
          </a:xfrm>
        </p:grpSpPr>
        <p:pic>
          <p:nvPicPr>
            <p:cNvPr id="165" name="3CC272F6-C306-44D5-BA47-CB0FD9334879-L0-001.jpe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2900" y="330200"/>
              <a:ext cx="1694259" cy="23207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4" name="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2341959" cy="2943082"/>
            </a:xfrm>
            <a:prstGeom prst="rect">
              <a:avLst/>
            </a:prstGeom>
            <a:effectLst/>
          </p:spPr>
        </p:pic>
      </p:grpSp>
      <p:sp>
        <p:nvSpPr>
          <p:cNvPr id="167" name="Shape 167"/>
          <p:cNvSpPr/>
          <p:nvPr/>
        </p:nvSpPr>
        <p:spPr>
          <a:xfrm>
            <a:off x="5368201" y="7370101"/>
            <a:ext cx="3092385" cy="1585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77" y="0"/>
                </a:moveTo>
                <a:cubicBezTo>
                  <a:pt x="15836" y="0"/>
                  <a:pt x="15475" y="677"/>
                  <a:pt x="15455" y="1529"/>
                </a:cubicBezTo>
                <a:lnTo>
                  <a:pt x="15009" y="1529"/>
                </a:lnTo>
                <a:lnTo>
                  <a:pt x="15009" y="7123"/>
                </a:lnTo>
                <a:lnTo>
                  <a:pt x="21600" y="7123"/>
                </a:lnTo>
                <a:lnTo>
                  <a:pt x="21600" y="1529"/>
                </a:lnTo>
                <a:lnTo>
                  <a:pt x="21154" y="1529"/>
                </a:lnTo>
                <a:cubicBezTo>
                  <a:pt x="21134" y="677"/>
                  <a:pt x="20773" y="0"/>
                  <a:pt x="20332" y="0"/>
                </a:cubicBezTo>
                <a:lnTo>
                  <a:pt x="16277" y="0"/>
                </a:lnTo>
                <a:close/>
                <a:moveTo>
                  <a:pt x="15549" y="8078"/>
                </a:moveTo>
                <a:lnTo>
                  <a:pt x="15549" y="9328"/>
                </a:lnTo>
                <a:lnTo>
                  <a:pt x="14122" y="9328"/>
                </a:lnTo>
                <a:lnTo>
                  <a:pt x="14122" y="8652"/>
                </a:lnTo>
                <a:lnTo>
                  <a:pt x="12958" y="8652"/>
                </a:lnTo>
                <a:lnTo>
                  <a:pt x="12958" y="9328"/>
                </a:lnTo>
                <a:lnTo>
                  <a:pt x="643" y="9328"/>
                </a:lnTo>
                <a:cubicBezTo>
                  <a:pt x="287" y="9328"/>
                  <a:pt x="0" y="9985"/>
                  <a:pt x="0" y="10795"/>
                </a:cubicBezTo>
                <a:cubicBezTo>
                  <a:pt x="0" y="11605"/>
                  <a:pt x="287" y="12262"/>
                  <a:pt x="643" y="12262"/>
                </a:cubicBezTo>
                <a:lnTo>
                  <a:pt x="12958" y="12262"/>
                </a:lnTo>
                <a:lnTo>
                  <a:pt x="12958" y="12938"/>
                </a:lnTo>
                <a:lnTo>
                  <a:pt x="14122" y="12938"/>
                </a:lnTo>
                <a:lnTo>
                  <a:pt x="14122" y="12262"/>
                </a:lnTo>
                <a:lnTo>
                  <a:pt x="15549" y="12262"/>
                </a:lnTo>
                <a:lnTo>
                  <a:pt x="15549" y="13512"/>
                </a:lnTo>
                <a:lnTo>
                  <a:pt x="21060" y="13512"/>
                </a:lnTo>
                <a:lnTo>
                  <a:pt x="21060" y="8078"/>
                </a:lnTo>
                <a:lnTo>
                  <a:pt x="15549" y="8078"/>
                </a:lnTo>
                <a:close/>
                <a:moveTo>
                  <a:pt x="15009" y="14477"/>
                </a:moveTo>
                <a:lnTo>
                  <a:pt x="15009" y="20071"/>
                </a:lnTo>
                <a:lnTo>
                  <a:pt x="15455" y="20071"/>
                </a:lnTo>
                <a:cubicBezTo>
                  <a:pt x="15475" y="20923"/>
                  <a:pt x="15836" y="21600"/>
                  <a:pt x="16277" y="21600"/>
                </a:cubicBezTo>
                <a:lnTo>
                  <a:pt x="20332" y="21600"/>
                </a:lnTo>
                <a:cubicBezTo>
                  <a:pt x="20773" y="21600"/>
                  <a:pt x="21134" y="20923"/>
                  <a:pt x="21154" y="20071"/>
                </a:cubicBezTo>
                <a:lnTo>
                  <a:pt x="21600" y="20071"/>
                </a:lnTo>
                <a:lnTo>
                  <a:pt x="21600" y="14477"/>
                </a:lnTo>
                <a:lnTo>
                  <a:pt x="15009" y="14477"/>
                </a:lnTo>
                <a:close/>
              </a:path>
            </a:pathLst>
          </a:custGeom>
          <a:solidFill>
            <a:srgbClr val="0C8A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Delitos contra la fe</a:t>
            </a:r>
          </a:p>
        </p:txBody>
      </p:sp>
      <p:sp>
        <p:nvSpPr>
          <p:cNvPr id="168" name="Shape 168"/>
          <p:cNvSpPr/>
          <p:nvPr/>
        </p:nvSpPr>
        <p:spPr>
          <a:xfrm>
            <a:off x="9796645" y="7006909"/>
            <a:ext cx="1783251" cy="1954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fill="norm" stroke="1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rgbClr val="0C8A5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Luchar contra las herejías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Subtype="1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0" dur="3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5"/>
      <p:bldP build="whole" bldLvl="1" animBg="1" rev="0" advAuto="0" spid="160" grpId="11"/>
      <p:bldP build="whole" bldLvl="1" animBg="1" rev="0" advAuto="0" spid="157" grpId="8"/>
      <p:bldP build="whole" bldLvl="1" animBg="1" rev="0" advAuto="0" spid="153" grpId="3"/>
      <p:bldP build="whole" bldLvl="1" animBg="1" rev="0" advAuto="0" spid="163" grpId="12"/>
      <p:bldP build="whole" bldLvl="1" animBg="1" rev="0" advAuto="0" spid="166" grpId="13"/>
      <p:bldP build="whole" bldLvl="1" animBg="1" rev="0" advAuto="0" spid="168" grpId="15"/>
      <p:bldP build="whole" bldLvl="1" animBg="1" rev="0" advAuto="0" spid="159" grpId="10"/>
      <p:bldP build="whole" bldLvl="1" animBg="1" rev="0" advAuto="0" spid="156" grpId="7"/>
      <p:bldP build="whole" bldLvl="1" animBg="1" rev="0" advAuto="0" spid="158" grpId="9"/>
      <p:bldP build="whole" bldLvl="1" animBg="1" rev="0" advAuto="0" spid="155" grpId="6"/>
      <p:bldP build="whole" bldLvl="1" animBg="1" rev="0" advAuto="0" spid="150" grpId="1"/>
      <p:bldP build="whole" bldLvl="1" animBg="1" rev="0" advAuto="0" spid="152" grpId="4"/>
      <p:bldP build="whole" bldLvl="1" animBg="1" rev="0" advAuto="0" spid="151" grpId="2"/>
      <p:bldP build="whole" bldLvl="1" animBg="1" rev="0" advAuto="0" spid="167" grpId="1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CE3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2"/>
          <p:cNvGrpSpPr/>
          <p:nvPr/>
        </p:nvGrpSpPr>
        <p:grpSpPr>
          <a:xfrm>
            <a:off x="1604525" y="4517888"/>
            <a:ext cx="9795750" cy="1021272"/>
            <a:chOff x="0" y="0"/>
            <a:chExt cx="9795749" cy="1021270"/>
          </a:xfrm>
        </p:grpSpPr>
        <p:sp>
          <p:nvSpPr>
            <p:cNvPr id="171" name="Shape 171"/>
            <p:cNvSpPr/>
            <p:nvPr/>
          </p:nvSpPr>
          <p:spPr>
            <a:xfrm>
              <a:off x="31750" y="31750"/>
              <a:ext cx="9732250" cy="957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0" sz="3900">
                  <a:solidFill>
                    <a:schemeClr val="accent6">
                      <a:satOff val="-15808"/>
                      <a:lumOff val="-17557"/>
                    </a:schemeClr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DELITOS QUE JUZGABA </a:t>
              </a:r>
            </a:p>
          </p:txBody>
        </p:sp>
        <p:pic>
          <p:nvPicPr>
            <p:cNvPr id="170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9795751" cy="1021272"/>
            </a:xfrm>
            <a:prstGeom prst="rect">
              <a:avLst/>
            </a:prstGeom>
            <a:effectLst/>
          </p:spPr>
        </p:pic>
      </p:grpSp>
      <p:grpSp>
        <p:nvGrpSpPr>
          <p:cNvPr id="175" name="Group 175"/>
          <p:cNvGrpSpPr/>
          <p:nvPr/>
        </p:nvGrpSpPr>
        <p:grpSpPr>
          <a:xfrm>
            <a:off x="7184718" y="529034"/>
            <a:ext cx="5009213" cy="1642160"/>
            <a:chOff x="0" y="0"/>
            <a:chExt cx="5009212" cy="1642158"/>
          </a:xfrm>
        </p:grpSpPr>
        <p:sp>
          <p:nvSpPr>
            <p:cNvPr id="174" name="Shape 174"/>
            <p:cNvSpPr/>
            <p:nvPr/>
          </p:nvSpPr>
          <p:spPr>
            <a:xfrm>
              <a:off x="19050" y="19050"/>
              <a:ext cx="4971113" cy="1604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/>
              <a:r>
                <a:t> </a:t>
              </a:r>
            </a:p>
            <a:p>
              <a:pPr algn="l">
                <a:defRPr>
                  <a:solidFill>
                    <a:schemeClr val="accent6">
                      <a:satOff val="-15808"/>
                      <a:lumOff val="-17557"/>
                    </a:schemeClr>
                  </a:solidFill>
                </a:defRPr>
              </a:pPr>
              <a:r>
                <a:t> Falsas conversiones</a:t>
              </a:r>
            </a:p>
            <a:p>
              <a:pPr algn="l">
                <a:defRPr>
                  <a:solidFill>
                    <a:schemeClr val="accent6">
                      <a:satOff val="-15808"/>
                      <a:lumOff val="-17557"/>
                    </a:schemeClr>
                  </a:solidFill>
                </a:defRPr>
              </a:pPr>
              <a:r>
                <a:t>    del judaísmo   </a:t>
              </a:r>
            </a:p>
          </p:txBody>
        </p:sp>
        <p:pic>
          <p:nvPicPr>
            <p:cNvPr id="173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5009214" cy="1642160"/>
            </a:xfrm>
            <a:prstGeom prst="rect">
              <a:avLst/>
            </a:prstGeom>
            <a:effectLst/>
          </p:spPr>
        </p:pic>
      </p:grpSp>
      <p:pic>
        <p:nvPicPr>
          <p:cNvPr id="176" name="CF48F489-A04C-4AA4-B206-3235C73FE865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22522" y="635951"/>
            <a:ext cx="1381581" cy="14283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Group 179"/>
          <p:cNvGrpSpPr/>
          <p:nvPr/>
        </p:nvGrpSpPr>
        <p:grpSpPr>
          <a:xfrm>
            <a:off x="333772" y="510866"/>
            <a:ext cx="5983316" cy="1567433"/>
            <a:chOff x="0" y="0"/>
            <a:chExt cx="5983315" cy="1567432"/>
          </a:xfrm>
        </p:grpSpPr>
        <p:sp>
          <p:nvSpPr>
            <p:cNvPr id="178" name="Shape 178"/>
            <p:cNvSpPr/>
            <p:nvPr/>
          </p:nvSpPr>
          <p:spPr>
            <a:xfrm>
              <a:off x="19050" y="19050"/>
              <a:ext cx="5945215" cy="1529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/>
              <a:r>
                <a:t> </a:t>
              </a:r>
            </a:p>
            <a:p>
              <a:pPr algn="l">
                <a:defRPr sz="2000">
                  <a:solidFill>
                    <a:schemeClr val="accent6">
                      <a:satOff val="-15808"/>
                      <a:lumOff val="-17557"/>
                    </a:schemeClr>
                  </a:solidFill>
                </a:defRPr>
              </a:pPr>
              <a:r>
                <a:t> </a:t>
              </a:r>
              <a:r>
                <a:rPr sz="2300"/>
                <a:t>Falsas conversiones</a:t>
              </a:r>
              <a:endParaRPr sz="2300"/>
            </a:p>
            <a:p>
              <a:pPr algn="l">
                <a:defRPr sz="2000">
                  <a:solidFill>
                    <a:schemeClr val="accent6">
                      <a:satOff val="-15808"/>
                      <a:lumOff val="-17557"/>
                    </a:schemeClr>
                  </a:solidFill>
                </a:defRPr>
              </a:pPr>
              <a:r>
                <a:rPr sz="2300"/>
                <a:t>    del islam</a:t>
              </a:r>
              <a:r>
                <a:t> </a:t>
              </a:r>
            </a:p>
          </p:txBody>
        </p:sp>
        <p:pic>
          <p:nvPicPr>
            <p:cNvPr id="177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5983316" cy="1567434"/>
            </a:xfrm>
            <a:prstGeom prst="rect">
              <a:avLst/>
            </a:prstGeom>
            <a:effectLst/>
          </p:spPr>
        </p:pic>
      </p:grpSp>
      <p:grpSp>
        <p:nvGrpSpPr>
          <p:cNvPr id="182" name="Group 182"/>
          <p:cNvGrpSpPr/>
          <p:nvPr/>
        </p:nvGrpSpPr>
        <p:grpSpPr>
          <a:xfrm>
            <a:off x="809318" y="2420712"/>
            <a:ext cx="5032224" cy="1642160"/>
            <a:chOff x="0" y="0"/>
            <a:chExt cx="5032223" cy="1642158"/>
          </a:xfrm>
        </p:grpSpPr>
        <p:sp>
          <p:nvSpPr>
            <p:cNvPr id="181" name="Shape 181"/>
            <p:cNvSpPr/>
            <p:nvPr/>
          </p:nvSpPr>
          <p:spPr>
            <a:xfrm>
              <a:off x="19050" y="19050"/>
              <a:ext cx="4994124" cy="1604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/>
              <a:r>
                <a:t> </a:t>
              </a:r>
            </a:p>
            <a:p>
              <a:pPr algn="l">
                <a:defRPr>
                  <a:solidFill>
                    <a:schemeClr val="accent6">
                      <a:satOff val="-15808"/>
                      <a:lumOff val="-17557"/>
                    </a:schemeClr>
                  </a:solidFill>
                </a:defRPr>
              </a:pPr>
              <a:r>
                <a:t> </a:t>
              </a:r>
              <a:r>
                <a:rPr sz="2300"/>
                <a:t>Falsas conversiones</a:t>
              </a:r>
              <a:endParaRPr sz="2300"/>
            </a:p>
            <a:p>
              <a:pPr algn="l"/>
              <a:r>
                <a:rPr sz="2300"/>
                <a:t>  </a:t>
              </a:r>
              <a:r>
                <a:rPr sz="2300">
                  <a:solidFill>
                    <a:schemeClr val="accent6">
                      <a:satOff val="-15808"/>
                      <a:lumOff val="-17557"/>
                    </a:schemeClr>
                  </a:solidFill>
                </a:rPr>
                <a:t>del luteranismo</a:t>
              </a:r>
              <a:r>
                <a:t>  </a:t>
              </a:r>
            </a:p>
          </p:txBody>
        </p:sp>
        <p:pic>
          <p:nvPicPr>
            <p:cNvPr id="180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5032224" cy="1642160"/>
            </a:xfrm>
            <a:prstGeom prst="rect">
              <a:avLst/>
            </a:prstGeom>
            <a:effectLst/>
          </p:spPr>
        </p:pic>
      </p:grpSp>
      <p:pic>
        <p:nvPicPr>
          <p:cNvPr id="183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87615" y="761406"/>
            <a:ext cx="2412729" cy="1066352"/>
          </a:xfrm>
          <a:prstGeom prst="rect">
            <a:avLst/>
          </a:prstGeom>
        </p:spPr>
      </p:pic>
      <p:pic>
        <p:nvPicPr>
          <p:cNvPr id="184" name="B02BD42E-5453-43BD-A66F-ED169969640E-L0-00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26471" y="2613738"/>
            <a:ext cx="1335017" cy="13350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 187"/>
          <p:cNvGrpSpPr/>
          <p:nvPr/>
        </p:nvGrpSpPr>
        <p:grpSpPr>
          <a:xfrm>
            <a:off x="7292099" y="2420780"/>
            <a:ext cx="4341916" cy="1273860"/>
            <a:chOff x="0" y="0"/>
            <a:chExt cx="4341914" cy="1273858"/>
          </a:xfrm>
        </p:grpSpPr>
        <p:sp>
          <p:nvSpPr>
            <p:cNvPr id="186" name="Shape 186"/>
            <p:cNvSpPr/>
            <p:nvPr/>
          </p:nvSpPr>
          <p:spPr>
            <a:xfrm>
              <a:off x="19050" y="19050"/>
              <a:ext cx="4303815" cy="1235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/>
              <a:r>
                <a:t> </a:t>
              </a:r>
            </a:p>
            <a:p>
              <a:pPr algn="l"/>
              <a:r>
                <a:t>   </a:t>
              </a:r>
              <a:r>
                <a:rPr>
                  <a:solidFill>
                    <a:schemeClr val="accent6">
                      <a:satOff val="-15808"/>
                      <a:lumOff val="-17557"/>
                    </a:schemeClr>
                  </a:solidFill>
                </a:rPr>
                <a:t>Blasfemia</a:t>
              </a:r>
              <a:r>
                <a:t>   </a:t>
              </a:r>
            </a:p>
          </p:txBody>
        </p:sp>
        <p:pic>
          <p:nvPicPr>
            <p:cNvPr id="185" name="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-1"/>
              <a:ext cx="4341916" cy="1273860"/>
            </a:xfrm>
            <a:prstGeom prst="rect">
              <a:avLst/>
            </a:prstGeom>
            <a:effectLst/>
          </p:spPr>
        </p:pic>
      </p:grpSp>
      <p:grpSp>
        <p:nvGrpSpPr>
          <p:cNvPr id="190" name="Group 190"/>
          <p:cNvGrpSpPr/>
          <p:nvPr/>
        </p:nvGrpSpPr>
        <p:grpSpPr>
          <a:xfrm>
            <a:off x="786307" y="5992696"/>
            <a:ext cx="3973751" cy="2010459"/>
            <a:chOff x="0" y="0"/>
            <a:chExt cx="3973749" cy="2010458"/>
          </a:xfrm>
        </p:grpSpPr>
        <p:sp>
          <p:nvSpPr>
            <p:cNvPr id="189" name="Shape 189"/>
            <p:cNvSpPr/>
            <p:nvPr/>
          </p:nvSpPr>
          <p:spPr>
            <a:xfrm>
              <a:off x="19050" y="19050"/>
              <a:ext cx="3935650" cy="1972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/>
            </a:p>
            <a:p>
              <a:pPr algn="l"/>
            </a:p>
            <a:p>
              <a:pPr algn="l"/>
              <a:r>
                <a:t>   </a:t>
              </a:r>
              <a:r>
                <a:rPr>
                  <a:solidFill>
                    <a:schemeClr val="accent6">
                      <a:satOff val="-15808"/>
                      <a:lumOff val="-17557"/>
                    </a:schemeClr>
                  </a:solidFill>
                </a:rPr>
                <a:t>Brujería</a:t>
              </a:r>
              <a:r>
                <a:t> </a:t>
              </a:r>
            </a:p>
            <a:p>
              <a:pPr algn="l"/>
            </a:p>
          </p:txBody>
        </p:sp>
        <p:pic>
          <p:nvPicPr>
            <p:cNvPr id="188" name="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973750" cy="2010459"/>
            </a:xfrm>
            <a:prstGeom prst="rect">
              <a:avLst/>
            </a:prstGeom>
            <a:effectLst/>
          </p:spPr>
        </p:pic>
      </p:grpSp>
      <p:grpSp>
        <p:nvGrpSpPr>
          <p:cNvPr id="193" name="Group 193"/>
          <p:cNvGrpSpPr/>
          <p:nvPr/>
        </p:nvGrpSpPr>
        <p:grpSpPr>
          <a:xfrm>
            <a:off x="5083112" y="7884944"/>
            <a:ext cx="4211524" cy="1273859"/>
            <a:chOff x="0" y="0"/>
            <a:chExt cx="4211522" cy="1273858"/>
          </a:xfrm>
        </p:grpSpPr>
        <p:sp>
          <p:nvSpPr>
            <p:cNvPr id="192" name="Shape 192"/>
            <p:cNvSpPr/>
            <p:nvPr/>
          </p:nvSpPr>
          <p:spPr>
            <a:xfrm>
              <a:off x="19050" y="19050"/>
              <a:ext cx="4173423" cy="1235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/>
            </a:p>
            <a:p>
              <a:pPr algn="l"/>
              <a:r>
                <a:t>  </a:t>
              </a:r>
              <a:r>
                <a:rPr>
                  <a:solidFill>
                    <a:schemeClr val="accent6">
                      <a:satOff val="-15808"/>
                      <a:lumOff val="-17557"/>
                    </a:schemeClr>
                  </a:solidFill>
                </a:rPr>
                <a:t>Bigamia</a:t>
              </a:r>
              <a:r>
                <a:t> </a:t>
              </a:r>
            </a:p>
          </p:txBody>
        </p:sp>
        <p:pic>
          <p:nvPicPr>
            <p:cNvPr id="191" name="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-1"/>
              <a:ext cx="4211523" cy="1273860"/>
            </a:xfrm>
            <a:prstGeom prst="rect">
              <a:avLst/>
            </a:prstGeom>
            <a:effectLst/>
          </p:spPr>
        </p:pic>
      </p:grpSp>
      <p:grpSp>
        <p:nvGrpSpPr>
          <p:cNvPr id="196" name="Group 196"/>
          <p:cNvGrpSpPr/>
          <p:nvPr/>
        </p:nvGrpSpPr>
        <p:grpSpPr>
          <a:xfrm>
            <a:off x="7390259" y="5868962"/>
            <a:ext cx="5062905" cy="1642160"/>
            <a:chOff x="0" y="0"/>
            <a:chExt cx="5062903" cy="1642158"/>
          </a:xfrm>
        </p:grpSpPr>
        <p:sp>
          <p:nvSpPr>
            <p:cNvPr id="195" name="Shape 195"/>
            <p:cNvSpPr/>
            <p:nvPr/>
          </p:nvSpPr>
          <p:spPr>
            <a:xfrm>
              <a:off x="19050" y="19050"/>
              <a:ext cx="5024804" cy="1604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/>
            </a:p>
            <a:p>
              <a:pPr algn="l">
                <a:defRPr>
                  <a:solidFill>
                    <a:schemeClr val="accent6">
                      <a:satOff val="-15808"/>
                      <a:lumOff val="-17557"/>
                    </a:schemeClr>
                  </a:solidFill>
                </a:defRPr>
              </a:pPr>
              <a:r>
                <a:t>Resistencia </a:t>
              </a:r>
            </a:p>
            <a:p>
              <a:pPr algn="l">
                <a:defRPr>
                  <a:solidFill>
                    <a:schemeClr val="accent6">
                      <a:satOff val="-15808"/>
                      <a:lumOff val="-17557"/>
                    </a:schemeClr>
                  </a:solidFill>
                </a:defRPr>
              </a:pPr>
              <a:r>
                <a:t>al Santo Oficio  </a:t>
              </a:r>
            </a:p>
          </p:txBody>
        </p:sp>
        <p:pic>
          <p:nvPicPr>
            <p:cNvPr id="194" name="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-1"/>
              <a:ext cx="5062904" cy="1642160"/>
            </a:xfrm>
            <a:prstGeom prst="rect">
              <a:avLst/>
            </a:prstGeom>
            <a:effectLst/>
          </p:spPr>
        </p:pic>
      </p:grpSp>
      <p:pic>
        <p:nvPicPr>
          <p:cNvPr id="197" name="ECAD9334-41EB-4835-AA18-699777BE2A75-L0-001.jpeg"/>
          <p:cNvPicPr>
            <a:picLocks noChangeAspect="1"/>
          </p:cNvPicPr>
          <p:nvPr/>
        </p:nvPicPr>
        <p:blipFill>
          <a:blip r:embed="rId13">
            <a:extLst/>
          </a:blip>
          <a:srcRect l="13275" t="12501" r="13315" b="1244"/>
          <a:stretch>
            <a:fillRect/>
          </a:stretch>
        </p:blipFill>
        <p:spPr>
          <a:xfrm>
            <a:off x="9779801" y="2586529"/>
            <a:ext cx="1067896" cy="131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98" fill="norm" stroke="1" extrusionOk="0">
                <a:moveTo>
                  <a:pt x="10388" y="0"/>
                </a:moveTo>
                <a:cubicBezTo>
                  <a:pt x="10143" y="-2"/>
                  <a:pt x="9896" y="2"/>
                  <a:pt x="9652" y="7"/>
                </a:cubicBezTo>
                <a:cubicBezTo>
                  <a:pt x="9644" y="8"/>
                  <a:pt x="9636" y="6"/>
                  <a:pt x="9628" y="7"/>
                </a:cubicBezTo>
                <a:cubicBezTo>
                  <a:pt x="9605" y="9"/>
                  <a:pt x="9579" y="18"/>
                  <a:pt x="9556" y="20"/>
                </a:cubicBezTo>
                <a:cubicBezTo>
                  <a:pt x="9103" y="70"/>
                  <a:pt x="8666" y="146"/>
                  <a:pt x="8228" y="236"/>
                </a:cubicBezTo>
                <a:cubicBezTo>
                  <a:pt x="7875" y="345"/>
                  <a:pt x="7522" y="452"/>
                  <a:pt x="7157" y="498"/>
                </a:cubicBezTo>
                <a:cubicBezTo>
                  <a:pt x="7003" y="544"/>
                  <a:pt x="6845" y="591"/>
                  <a:pt x="6693" y="641"/>
                </a:cubicBezTo>
                <a:cubicBezTo>
                  <a:pt x="6506" y="705"/>
                  <a:pt x="6323" y="767"/>
                  <a:pt x="6141" y="838"/>
                </a:cubicBezTo>
                <a:cubicBezTo>
                  <a:pt x="6128" y="842"/>
                  <a:pt x="6113" y="852"/>
                  <a:pt x="6101" y="857"/>
                </a:cubicBezTo>
                <a:cubicBezTo>
                  <a:pt x="5848" y="1003"/>
                  <a:pt x="5556" y="1118"/>
                  <a:pt x="5229" y="1243"/>
                </a:cubicBezTo>
                <a:cubicBezTo>
                  <a:pt x="5064" y="1329"/>
                  <a:pt x="4898" y="1417"/>
                  <a:pt x="4741" y="1511"/>
                </a:cubicBezTo>
                <a:cubicBezTo>
                  <a:pt x="4579" y="1585"/>
                  <a:pt x="4427" y="1668"/>
                  <a:pt x="4277" y="1753"/>
                </a:cubicBezTo>
                <a:cubicBezTo>
                  <a:pt x="4164" y="1845"/>
                  <a:pt x="4027" y="1928"/>
                  <a:pt x="3885" y="2008"/>
                </a:cubicBezTo>
                <a:cubicBezTo>
                  <a:pt x="3686" y="2142"/>
                  <a:pt x="3490" y="2275"/>
                  <a:pt x="3301" y="2420"/>
                </a:cubicBezTo>
                <a:cubicBezTo>
                  <a:pt x="3202" y="2504"/>
                  <a:pt x="3105" y="2592"/>
                  <a:pt x="3005" y="2676"/>
                </a:cubicBezTo>
                <a:cubicBezTo>
                  <a:pt x="2993" y="2707"/>
                  <a:pt x="2975" y="2740"/>
                  <a:pt x="2973" y="2774"/>
                </a:cubicBezTo>
                <a:cubicBezTo>
                  <a:pt x="2874" y="2821"/>
                  <a:pt x="2788" y="2877"/>
                  <a:pt x="2701" y="2937"/>
                </a:cubicBezTo>
                <a:cubicBezTo>
                  <a:pt x="2645" y="2987"/>
                  <a:pt x="2580" y="3037"/>
                  <a:pt x="2525" y="3088"/>
                </a:cubicBezTo>
                <a:cubicBezTo>
                  <a:pt x="2524" y="3089"/>
                  <a:pt x="2527" y="3092"/>
                  <a:pt x="2525" y="3094"/>
                </a:cubicBezTo>
                <a:cubicBezTo>
                  <a:pt x="2512" y="3107"/>
                  <a:pt x="2491" y="3120"/>
                  <a:pt x="2477" y="3133"/>
                </a:cubicBezTo>
                <a:cubicBezTo>
                  <a:pt x="2405" y="3202"/>
                  <a:pt x="2331" y="3265"/>
                  <a:pt x="2262" y="3336"/>
                </a:cubicBezTo>
                <a:cubicBezTo>
                  <a:pt x="2255" y="3343"/>
                  <a:pt x="2252" y="3356"/>
                  <a:pt x="2246" y="3362"/>
                </a:cubicBezTo>
                <a:cubicBezTo>
                  <a:pt x="2214" y="3395"/>
                  <a:pt x="2181" y="3427"/>
                  <a:pt x="2150" y="3460"/>
                </a:cubicBezTo>
                <a:cubicBezTo>
                  <a:pt x="2044" y="3587"/>
                  <a:pt x="1944" y="3718"/>
                  <a:pt x="1862" y="3866"/>
                </a:cubicBezTo>
                <a:cubicBezTo>
                  <a:pt x="1765" y="3967"/>
                  <a:pt x="1678" y="4075"/>
                  <a:pt x="1590" y="4180"/>
                </a:cubicBezTo>
                <a:cubicBezTo>
                  <a:pt x="1507" y="4295"/>
                  <a:pt x="1429" y="4413"/>
                  <a:pt x="1342" y="4520"/>
                </a:cubicBezTo>
                <a:cubicBezTo>
                  <a:pt x="1254" y="4652"/>
                  <a:pt x="1170" y="4785"/>
                  <a:pt x="1086" y="4919"/>
                </a:cubicBezTo>
                <a:cubicBezTo>
                  <a:pt x="1011" y="5058"/>
                  <a:pt x="938" y="5194"/>
                  <a:pt x="878" y="5338"/>
                </a:cubicBezTo>
                <a:cubicBezTo>
                  <a:pt x="739" y="5557"/>
                  <a:pt x="617" y="5788"/>
                  <a:pt x="510" y="6018"/>
                </a:cubicBezTo>
                <a:cubicBezTo>
                  <a:pt x="44" y="7277"/>
                  <a:pt x="-60" y="8620"/>
                  <a:pt x="30" y="9968"/>
                </a:cubicBezTo>
                <a:cubicBezTo>
                  <a:pt x="115" y="10530"/>
                  <a:pt x="264" y="11079"/>
                  <a:pt x="470" y="11617"/>
                </a:cubicBezTo>
                <a:cubicBezTo>
                  <a:pt x="508" y="11709"/>
                  <a:pt x="540" y="11807"/>
                  <a:pt x="582" y="11898"/>
                </a:cubicBezTo>
                <a:cubicBezTo>
                  <a:pt x="612" y="11962"/>
                  <a:pt x="639" y="12024"/>
                  <a:pt x="670" y="12088"/>
                </a:cubicBezTo>
                <a:cubicBezTo>
                  <a:pt x="715" y="12181"/>
                  <a:pt x="766" y="12270"/>
                  <a:pt x="814" y="12362"/>
                </a:cubicBezTo>
                <a:cubicBezTo>
                  <a:pt x="1014" y="12737"/>
                  <a:pt x="1240" y="13104"/>
                  <a:pt x="1502" y="13441"/>
                </a:cubicBezTo>
                <a:cubicBezTo>
                  <a:pt x="1575" y="13550"/>
                  <a:pt x="1653" y="13655"/>
                  <a:pt x="1734" y="13762"/>
                </a:cubicBezTo>
                <a:cubicBezTo>
                  <a:pt x="1895" y="13952"/>
                  <a:pt x="2063" y="14139"/>
                  <a:pt x="2230" y="14324"/>
                </a:cubicBezTo>
                <a:cubicBezTo>
                  <a:pt x="2319" y="14418"/>
                  <a:pt x="2406" y="14516"/>
                  <a:pt x="2501" y="14606"/>
                </a:cubicBezTo>
                <a:cubicBezTo>
                  <a:pt x="2543" y="14647"/>
                  <a:pt x="2587" y="14689"/>
                  <a:pt x="2629" y="14730"/>
                </a:cubicBezTo>
                <a:cubicBezTo>
                  <a:pt x="3046" y="15104"/>
                  <a:pt x="3508" y="15435"/>
                  <a:pt x="4021" y="15718"/>
                </a:cubicBezTo>
                <a:cubicBezTo>
                  <a:pt x="4164" y="15830"/>
                  <a:pt x="4316" y="15936"/>
                  <a:pt x="4469" y="16038"/>
                </a:cubicBezTo>
                <a:cubicBezTo>
                  <a:pt x="4501" y="16055"/>
                  <a:pt x="4532" y="16075"/>
                  <a:pt x="4565" y="16090"/>
                </a:cubicBezTo>
                <a:cubicBezTo>
                  <a:pt x="4992" y="16359"/>
                  <a:pt x="5447" y="16594"/>
                  <a:pt x="5925" y="16797"/>
                </a:cubicBezTo>
                <a:cubicBezTo>
                  <a:pt x="6135" y="16883"/>
                  <a:pt x="6345" y="16972"/>
                  <a:pt x="6565" y="17045"/>
                </a:cubicBezTo>
                <a:cubicBezTo>
                  <a:pt x="6567" y="17046"/>
                  <a:pt x="6570" y="17044"/>
                  <a:pt x="6573" y="17045"/>
                </a:cubicBezTo>
                <a:cubicBezTo>
                  <a:pt x="6634" y="17066"/>
                  <a:pt x="6694" y="17084"/>
                  <a:pt x="6757" y="17104"/>
                </a:cubicBezTo>
                <a:cubicBezTo>
                  <a:pt x="7647" y="17384"/>
                  <a:pt x="8596" y="17562"/>
                  <a:pt x="9556" y="17654"/>
                </a:cubicBezTo>
                <a:cubicBezTo>
                  <a:pt x="9587" y="17656"/>
                  <a:pt x="9621" y="17657"/>
                  <a:pt x="9652" y="17660"/>
                </a:cubicBezTo>
                <a:cubicBezTo>
                  <a:pt x="11206" y="17707"/>
                  <a:pt x="12800" y="17597"/>
                  <a:pt x="14267" y="17242"/>
                </a:cubicBezTo>
                <a:cubicBezTo>
                  <a:pt x="14476" y="17182"/>
                  <a:pt x="14688" y="17128"/>
                  <a:pt x="14891" y="17058"/>
                </a:cubicBezTo>
                <a:cubicBezTo>
                  <a:pt x="14899" y="17056"/>
                  <a:pt x="14907" y="17055"/>
                  <a:pt x="14915" y="17052"/>
                </a:cubicBezTo>
                <a:cubicBezTo>
                  <a:pt x="14920" y="17050"/>
                  <a:pt x="14918" y="17047"/>
                  <a:pt x="14923" y="17045"/>
                </a:cubicBezTo>
                <a:cubicBezTo>
                  <a:pt x="15099" y="16985"/>
                  <a:pt x="15272" y="16923"/>
                  <a:pt x="15443" y="16856"/>
                </a:cubicBezTo>
                <a:cubicBezTo>
                  <a:pt x="15456" y="16850"/>
                  <a:pt x="15470" y="16848"/>
                  <a:pt x="15483" y="16843"/>
                </a:cubicBezTo>
                <a:cubicBezTo>
                  <a:pt x="15497" y="16837"/>
                  <a:pt x="15516" y="16829"/>
                  <a:pt x="15531" y="16823"/>
                </a:cubicBezTo>
                <a:cubicBezTo>
                  <a:pt x="15833" y="16701"/>
                  <a:pt x="16124" y="16567"/>
                  <a:pt x="16411" y="16424"/>
                </a:cubicBezTo>
                <a:cubicBezTo>
                  <a:pt x="16571" y="16341"/>
                  <a:pt x="16730" y="16254"/>
                  <a:pt x="16883" y="16162"/>
                </a:cubicBezTo>
                <a:cubicBezTo>
                  <a:pt x="16982" y="16116"/>
                  <a:pt x="17074" y="16063"/>
                  <a:pt x="17171" y="16012"/>
                </a:cubicBezTo>
                <a:cubicBezTo>
                  <a:pt x="17392" y="15880"/>
                  <a:pt x="17609" y="15738"/>
                  <a:pt x="17818" y="15593"/>
                </a:cubicBezTo>
                <a:cubicBezTo>
                  <a:pt x="17955" y="15482"/>
                  <a:pt x="18083" y="15369"/>
                  <a:pt x="18210" y="15247"/>
                </a:cubicBezTo>
                <a:cubicBezTo>
                  <a:pt x="18250" y="15242"/>
                  <a:pt x="18285" y="15223"/>
                  <a:pt x="18322" y="15214"/>
                </a:cubicBezTo>
                <a:cubicBezTo>
                  <a:pt x="18540" y="15043"/>
                  <a:pt x="18754" y="14870"/>
                  <a:pt x="18954" y="14684"/>
                </a:cubicBezTo>
                <a:cubicBezTo>
                  <a:pt x="18957" y="14682"/>
                  <a:pt x="18960" y="14680"/>
                  <a:pt x="18962" y="14678"/>
                </a:cubicBezTo>
                <a:cubicBezTo>
                  <a:pt x="19087" y="14542"/>
                  <a:pt x="19199" y="14403"/>
                  <a:pt x="19306" y="14252"/>
                </a:cubicBezTo>
                <a:cubicBezTo>
                  <a:pt x="19373" y="14194"/>
                  <a:pt x="19436" y="14130"/>
                  <a:pt x="19498" y="14069"/>
                </a:cubicBezTo>
                <a:cubicBezTo>
                  <a:pt x="19536" y="14016"/>
                  <a:pt x="19572" y="13961"/>
                  <a:pt x="19610" y="13912"/>
                </a:cubicBezTo>
                <a:cubicBezTo>
                  <a:pt x="19698" y="13828"/>
                  <a:pt x="19777" y="13744"/>
                  <a:pt x="19858" y="13657"/>
                </a:cubicBezTo>
                <a:cubicBezTo>
                  <a:pt x="20176" y="13240"/>
                  <a:pt x="20466" y="12804"/>
                  <a:pt x="20730" y="12362"/>
                </a:cubicBezTo>
                <a:cubicBezTo>
                  <a:pt x="20924" y="11981"/>
                  <a:pt x="21085" y="11591"/>
                  <a:pt x="21210" y="11191"/>
                </a:cubicBezTo>
                <a:cubicBezTo>
                  <a:pt x="21238" y="11097"/>
                  <a:pt x="21264" y="10999"/>
                  <a:pt x="21290" y="10904"/>
                </a:cubicBezTo>
                <a:cubicBezTo>
                  <a:pt x="21304" y="10843"/>
                  <a:pt x="21325" y="10788"/>
                  <a:pt x="21338" y="10727"/>
                </a:cubicBezTo>
                <a:cubicBezTo>
                  <a:pt x="21338" y="10725"/>
                  <a:pt x="21337" y="10723"/>
                  <a:pt x="21338" y="10721"/>
                </a:cubicBezTo>
                <a:cubicBezTo>
                  <a:pt x="21338" y="10719"/>
                  <a:pt x="21337" y="10716"/>
                  <a:pt x="21338" y="10714"/>
                </a:cubicBezTo>
                <a:cubicBezTo>
                  <a:pt x="21512" y="9869"/>
                  <a:pt x="21540" y="8990"/>
                  <a:pt x="21514" y="8117"/>
                </a:cubicBezTo>
                <a:cubicBezTo>
                  <a:pt x="21504" y="8019"/>
                  <a:pt x="21503" y="7921"/>
                  <a:pt x="21490" y="7823"/>
                </a:cubicBezTo>
                <a:cubicBezTo>
                  <a:pt x="21380" y="7027"/>
                  <a:pt x="21148" y="6245"/>
                  <a:pt x="20802" y="5501"/>
                </a:cubicBezTo>
                <a:cubicBezTo>
                  <a:pt x="20541" y="4990"/>
                  <a:pt x="20229" y="4495"/>
                  <a:pt x="19874" y="4029"/>
                </a:cubicBezTo>
                <a:cubicBezTo>
                  <a:pt x="19839" y="3985"/>
                  <a:pt x="19806" y="3936"/>
                  <a:pt x="19770" y="3892"/>
                </a:cubicBezTo>
                <a:cubicBezTo>
                  <a:pt x="19630" y="3716"/>
                  <a:pt x="19476" y="3548"/>
                  <a:pt x="19322" y="3382"/>
                </a:cubicBezTo>
                <a:cubicBezTo>
                  <a:pt x="19266" y="3321"/>
                  <a:pt x="19212" y="3265"/>
                  <a:pt x="19154" y="3205"/>
                </a:cubicBezTo>
                <a:cubicBezTo>
                  <a:pt x="19007" y="3056"/>
                  <a:pt x="18850" y="2912"/>
                  <a:pt x="18690" y="2774"/>
                </a:cubicBezTo>
                <a:cubicBezTo>
                  <a:pt x="18586" y="2686"/>
                  <a:pt x="18488" y="2596"/>
                  <a:pt x="18378" y="2512"/>
                </a:cubicBezTo>
                <a:cubicBezTo>
                  <a:pt x="18288" y="2444"/>
                  <a:pt x="18194" y="2374"/>
                  <a:pt x="18098" y="2309"/>
                </a:cubicBezTo>
                <a:cubicBezTo>
                  <a:pt x="18068" y="2289"/>
                  <a:pt x="18041" y="2271"/>
                  <a:pt x="18010" y="2250"/>
                </a:cubicBezTo>
                <a:cubicBezTo>
                  <a:pt x="17851" y="2146"/>
                  <a:pt x="17688" y="2042"/>
                  <a:pt x="17514" y="1950"/>
                </a:cubicBezTo>
                <a:cubicBezTo>
                  <a:pt x="17429" y="1891"/>
                  <a:pt x="17331" y="1842"/>
                  <a:pt x="17243" y="1786"/>
                </a:cubicBezTo>
                <a:cubicBezTo>
                  <a:pt x="17140" y="1733"/>
                  <a:pt x="17037" y="1678"/>
                  <a:pt x="16931" y="1629"/>
                </a:cubicBezTo>
                <a:cubicBezTo>
                  <a:pt x="16805" y="1542"/>
                  <a:pt x="16678" y="1459"/>
                  <a:pt x="16547" y="1381"/>
                </a:cubicBezTo>
                <a:cubicBezTo>
                  <a:pt x="16543" y="1378"/>
                  <a:pt x="16543" y="1376"/>
                  <a:pt x="16539" y="1374"/>
                </a:cubicBezTo>
                <a:cubicBezTo>
                  <a:pt x="16355" y="1278"/>
                  <a:pt x="16170" y="1179"/>
                  <a:pt x="15979" y="1093"/>
                </a:cubicBezTo>
                <a:cubicBezTo>
                  <a:pt x="15942" y="1077"/>
                  <a:pt x="15904" y="1063"/>
                  <a:pt x="15867" y="1047"/>
                </a:cubicBezTo>
                <a:cubicBezTo>
                  <a:pt x="15069" y="705"/>
                  <a:pt x="14221" y="437"/>
                  <a:pt x="13339" y="256"/>
                </a:cubicBezTo>
                <a:cubicBezTo>
                  <a:pt x="12381" y="84"/>
                  <a:pt x="11382" y="10"/>
                  <a:pt x="10388" y="0"/>
                </a:cubicBezTo>
                <a:close/>
                <a:moveTo>
                  <a:pt x="6453" y="21172"/>
                </a:moveTo>
                <a:cubicBezTo>
                  <a:pt x="6452" y="21174"/>
                  <a:pt x="6453" y="21177"/>
                  <a:pt x="6453" y="21179"/>
                </a:cubicBezTo>
                <a:cubicBezTo>
                  <a:pt x="6458" y="21232"/>
                  <a:pt x="6570" y="21371"/>
                  <a:pt x="6629" y="21395"/>
                </a:cubicBezTo>
                <a:cubicBezTo>
                  <a:pt x="6531" y="21449"/>
                  <a:pt x="6480" y="21489"/>
                  <a:pt x="6461" y="21519"/>
                </a:cubicBezTo>
                <a:cubicBezTo>
                  <a:pt x="6456" y="21527"/>
                  <a:pt x="6461" y="21532"/>
                  <a:pt x="6461" y="21539"/>
                </a:cubicBezTo>
                <a:cubicBezTo>
                  <a:pt x="6470" y="21551"/>
                  <a:pt x="6481" y="21561"/>
                  <a:pt x="6493" y="21571"/>
                </a:cubicBezTo>
                <a:cubicBezTo>
                  <a:pt x="6530" y="21588"/>
                  <a:pt x="6585" y="21598"/>
                  <a:pt x="6677" y="21598"/>
                </a:cubicBezTo>
                <a:cubicBezTo>
                  <a:pt x="6946" y="21596"/>
                  <a:pt x="7387" y="21544"/>
                  <a:pt x="7628" y="21552"/>
                </a:cubicBezTo>
                <a:cubicBezTo>
                  <a:pt x="7716" y="21537"/>
                  <a:pt x="7804" y="21524"/>
                  <a:pt x="7884" y="21513"/>
                </a:cubicBezTo>
                <a:cubicBezTo>
                  <a:pt x="7906" y="21460"/>
                  <a:pt x="7877" y="21418"/>
                  <a:pt x="7820" y="21388"/>
                </a:cubicBezTo>
                <a:cubicBezTo>
                  <a:pt x="7468" y="21361"/>
                  <a:pt x="7049" y="21341"/>
                  <a:pt x="6725" y="21251"/>
                </a:cubicBezTo>
                <a:cubicBezTo>
                  <a:pt x="6718" y="21249"/>
                  <a:pt x="6715" y="21246"/>
                  <a:pt x="6709" y="21244"/>
                </a:cubicBezTo>
                <a:cubicBezTo>
                  <a:pt x="6663" y="21239"/>
                  <a:pt x="6599" y="21239"/>
                  <a:pt x="6565" y="21231"/>
                </a:cubicBezTo>
                <a:cubicBezTo>
                  <a:pt x="6508" y="21218"/>
                  <a:pt x="6469" y="21195"/>
                  <a:pt x="6453" y="21172"/>
                </a:cubicBezTo>
                <a:close/>
                <a:moveTo>
                  <a:pt x="14091" y="21172"/>
                </a:moveTo>
                <a:cubicBezTo>
                  <a:pt x="14091" y="21185"/>
                  <a:pt x="14066" y="21201"/>
                  <a:pt x="14027" y="21218"/>
                </a:cubicBezTo>
                <a:cubicBezTo>
                  <a:pt x="14016" y="21288"/>
                  <a:pt x="13943" y="21306"/>
                  <a:pt x="13835" y="21297"/>
                </a:cubicBezTo>
                <a:cubicBezTo>
                  <a:pt x="13727" y="21306"/>
                  <a:pt x="13607" y="21309"/>
                  <a:pt x="13547" y="21349"/>
                </a:cubicBezTo>
                <a:cubicBezTo>
                  <a:pt x="13531" y="21384"/>
                  <a:pt x="13530" y="21406"/>
                  <a:pt x="13523" y="21434"/>
                </a:cubicBezTo>
                <a:cubicBezTo>
                  <a:pt x="13528" y="21461"/>
                  <a:pt x="13529" y="21486"/>
                  <a:pt x="13555" y="21526"/>
                </a:cubicBezTo>
                <a:cubicBezTo>
                  <a:pt x="13776" y="21521"/>
                  <a:pt x="13998" y="21525"/>
                  <a:pt x="14219" y="21526"/>
                </a:cubicBezTo>
                <a:cubicBezTo>
                  <a:pt x="14522" y="21479"/>
                  <a:pt x="14773" y="21459"/>
                  <a:pt x="14843" y="21526"/>
                </a:cubicBezTo>
                <a:cubicBezTo>
                  <a:pt x="14882" y="21515"/>
                  <a:pt x="14920" y="21513"/>
                  <a:pt x="14963" y="21506"/>
                </a:cubicBezTo>
                <a:cubicBezTo>
                  <a:pt x="15028" y="21389"/>
                  <a:pt x="15052" y="21307"/>
                  <a:pt x="15035" y="21257"/>
                </a:cubicBezTo>
                <a:cubicBezTo>
                  <a:pt x="15025" y="21253"/>
                  <a:pt x="15013" y="21249"/>
                  <a:pt x="15003" y="21244"/>
                </a:cubicBezTo>
                <a:cubicBezTo>
                  <a:pt x="14842" y="21239"/>
                  <a:pt x="14683" y="21226"/>
                  <a:pt x="14523" y="21212"/>
                </a:cubicBezTo>
                <a:cubicBezTo>
                  <a:pt x="14468" y="21219"/>
                  <a:pt x="14415" y="21227"/>
                  <a:pt x="14363" y="21231"/>
                </a:cubicBezTo>
                <a:cubicBezTo>
                  <a:pt x="14299" y="21237"/>
                  <a:pt x="14242" y="21240"/>
                  <a:pt x="14195" y="21231"/>
                </a:cubicBezTo>
                <a:cubicBezTo>
                  <a:pt x="14149" y="21223"/>
                  <a:pt x="14109" y="21204"/>
                  <a:pt x="14091" y="21172"/>
                </a:cubicBezTo>
                <a:close/>
                <a:moveTo>
                  <a:pt x="17922" y="21186"/>
                </a:moveTo>
                <a:cubicBezTo>
                  <a:pt x="17565" y="21212"/>
                  <a:pt x="17201" y="21244"/>
                  <a:pt x="16835" y="21257"/>
                </a:cubicBezTo>
                <a:cubicBezTo>
                  <a:pt x="16582" y="21267"/>
                  <a:pt x="16330" y="21256"/>
                  <a:pt x="16083" y="21231"/>
                </a:cubicBezTo>
                <a:cubicBezTo>
                  <a:pt x="15951" y="21237"/>
                  <a:pt x="15815" y="21235"/>
                  <a:pt x="15683" y="21238"/>
                </a:cubicBezTo>
                <a:lnTo>
                  <a:pt x="15987" y="21539"/>
                </a:lnTo>
                <a:cubicBezTo>
                  <a:pt x="16050" y="21516"/>
                  <a:pt x="16126" y="21511"/>
                  <a:pt x="16211" y="21506"/>
                </a:cubicBezTo>
                <a:cubicBezTo>
                  <a:pt x="16238" y="21504"/>
                  <a:pt x="16269" y="21506"/>
                  <a:pt x="16299" y="21506"/>
                </a:cubicBezTo>
                <a:cubicBezTo>
                  <a:pt x="16355" y="21506"/>
                  <a:pt x="16414" y="21502"/>
                  <a:pt x="16475" y="21506"/>
                </a:cubicBezTo>
                <a:cubicBezTo>
                  <a:pt x="16636" y="21516"/>
                  <a:pt x="16805" y="21535"/>
                  <a:pt x="16979" y="21552"/>
                </a:cubicBezTo>
                <a:cubicBezTo>
                  <a:pt x="17135" y="21566"/>
                  <a:pt x="17293" y="21574"/>
                  <a:pt x="17434" y="21571"/>
                </a:cubicBezTo>
                <a:cubicBezTo>
                  <a:pt x="17454" y="21571"/>
                  <a:pt x="17472" y="21572"/>
                  <a:pt x="17490" y="21571"/>
                </a:cubicBezTo>
                <a:cubicBezTo>
                  <a:pt x="17517" y="21570"/>
                  <a:pt x="17537" y="21561"/>
                  <a:pt x="17562" y="21558"/>
                </a:cubicBezTo>
                <a:cubicBezTo>
                  <a:pt x="17625" y="21552"/>
                  <a:pt x="17685" y="21548"/>
                  <a:pt x="17738" y="21532"/>
                </a:cubicBezTo>
                <a:cubicBezTo>
                  <a:pt x="17792" y="21517"/>
                  <a:pt x="17841" y="21500"/>
                  <a:pt x="17882" y="21473"/>
                </a:cubicBezTo>
                <a:cubicBezTo>
                  <a:pt x="17893" y="21466"/>
                  <a:pt x="17905" y="21455"/>
                  <a:pt x="17914" y="21447"/>
                </a:cubicBezTo>
                <a:cubicBezTo>
                  <a:pt x="17951" y="21417"/>
                  <a:pt x="17979" y="21379"/>
                  <a:pt x="18002" y="21336"/>
                </a:cubicBezTo>
                <a:cubicBezTo>
                  <a:pt x="18003" y="21335"/>
                  <a:pt x="18010" y="21337"/>
                  <a:pt x="18010" y="21336"/>
                </a:cubicBezTo>
                <a:cubicBezTo>
                  <a:pt x="18011" y="21335"/>
                  <a:pt x="18010" y="21330"/>
                  <a:pt x="18010" y="21329"/>
                </a:cubicBezTo>
                <a:cubicBezTo>
                  <a:pt x="18015" y="21320"/>
                  <a:pt x="18014" y="21307"/>
                  <a:pt x="18018" y="21297"/>
                </a:cubicBezTo>
                <a:cubicBezTo>
                  <a:pt x="18001" y="21249"/>
                  <a:pt x="17966" y="21215"/>
                  <a:pt x="17922" y="2118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8" name="3D2FCA5B-CFA9-4EB1-8DDC-7CD216796109-L0-001.jpeg"/>
          <p:cNvPicPr>
            <a:picLocks noChangeAspect="1"/>
          </p:cNvPicPr>
          <p:nvPr/>
        </p:nvPicPr>
        <p:blipFill>
          <a:blip r:embed="rId14">
            <a:extLst/>
          </a:blip>
          <a:srcRect l="0" t="2756" r="0" b="0"/>
          <a:stretch>
            <a:fillRect/>
          </a:stretch>
        </p:blipFill>
        <p:spPr>
          <a:xfrm>
            <a:off x="2909480" y="6108293"/>
            <a:ext cx="1322779" cy="177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41" fill="norm" stroke="1" extrusionOk="0">
                <a:moveTo>
                  <a:pt x="5437" y="0"/>
                </a:moveTo>
                <a:cubicBezTo>
                  <a:pt x="5270" y="470"/>
                  <a:pt x="4405" y="495"/>
                  <a:pt x="3940" y="700"/>
                </a:cubicBezTo>
                <a:cubicBezTo>
                  <a:pt x="2824" y="1912"/>
                  <a:pt x="4800" y="1046"/>
                  <a:pt x="4893" y="1804"/>
                </a:cubicBezTo>
                <a:cubicBezTo>
                  <a:pt x="6601" y="2655"/>
                  <a:pt x="6178" y="991"/>
                  <a:pt x="7472" y="1000"/>
                </a:cubicBezTo>
                <a:cubicBezTo>
                  <a:pt x="8380" y="-359"/>
                  <a:pt x="6117" y="334"/>
                  <a:pt x="5437" y="0"/>
                </a:cubicBezTo>
                <a:close/>
                <a:moveTo>
                  <a:pt x="17796" y="500"/>
                </a:moveTo>
                <a:cubicBezTo>
                  <a:pt x="16972" y="555"/>
                  <a:pt x="18051" y="1569"/>
                  <a:pt x="17388" y="1704"/>
                </a:cubicBezTo>
                <a:cubicBezTo>
                  <a:pt x="18241" y="2272"/>
                  <a:pt x="19778" y="2352"/>
                  <a:pt x="20375" y="1600"/>
                </a:cubicBezTo>
                <a:cubicBezTo>
                  <a:pt x="21281" y="82"/>
                  <a:pt x="18798" y="695"/>
                  <a:pt x="17796" y="500"/>
                </a:cubicBezTo>
                <a:close/>
                <a:moveTo>
                  <a:pt x="10868" y="1100"/>
                </a:moveTo>
                <a:cubicBezTo>
                  <a:pt x="10365" y="1148"/>
                  <a:pt x="9610" y="974"/>
                  <a:pt x="9643" y="1504"/>
                </a:cubicBezTo>
                <a:cubicBezTo>
                  <a:pt x="8739" y="3081"/>
                  <a:pt x="10824" y="2143"/>
                  <a:pt x="11685" y="2404"/>
                </a:cubicBezTo>
                <a:cubicBezTo>
                  <a:pt x="12212" y="1892"/>
                  <a:pt x="11723" y="1094"/>
                  <a:pt x="10868" y="1100"/>
                </a:cubicBezTo>
                <a:close/>
                <a:moveTo>
                  <a:pt x="5619" y="2580"/>
                </a:moveTo>
                <a:cubicBezTo>
                  <a:pt x="5529" y="2576"/>
                  <a:pt x="5416" y="2582"/>
                  <a:pt x="5295" y="2604"/>
                </a:cubicBezTo>
                <a:lnTo>
                  <a:pt x="5023" y="2704"/>
                </a:lnTo>
                <a:cubicBezTo>
                  <a:pt x="3890" y="3931"/>
                  <a:pt x="2175" y="4812"/>
                  <a:pt x="1225" y="6111"/>
                </a:cubicBezTo>
                <a:cubicBezTo>
                  <a:pt x="579" y="6217"/>
                  <a:pt x="567" y="8111"/>
                  <a:pt x="1089" y="8015"/>
                </a:cubicBezTo>
                <a:cubicBezTo>
                  <a:pt x="1043" y="6718"/>
                  <a:pt x="2212" y="5994"/>
                  <a:pt x="3396" y="5312"/>
                </a:cubicBezTo>
                <a:cubicBezTo>
                  <a:pt x="4646" y="4912"/>
                  <a:pt x="4250" y="7255"/>
                  <a:pt x="5839" y="5812"/>
                </a:cubicBezTo>
                <a:cubicBezTo>
                  <a:pt x="7394" y="6052"/>
                  <a:pt x="6697" y="4576"/>
                  <a:pt x="8418" y="4807"/>
                </a:cubicBezTo>
                <a:cubicBezTo>
                  <a:pt x="8193" y="5702"/>
                  <a:pt x="9443" y="6452"/>
                  <a:pt x="8833" y="7211"/>
                </a:cubicBezTo>
                <a:cubicBezTo>
                  <a:pt x="7246" y="7206"/>
                  <a:pt x="5656" y="7254"/>
                  <a:pt x="4076" y="7116"/>
                </a:cubicBezTo>
                <a:cubicBezTo>
                  <a:pt x="4097" y="7791"/>
                  <a:pt x="6535" y="7216"/>
                  <a:pt x="7064" y="7715"/>
                </a:cubicBezTo>
                <a:cubicBezTo>
                  <a:pt x="7082" y="8391"/>
                  <a:pt x="5719" y="8774"/>
                  <a:pt x="4893" y="9014"/>
                </a:cubicBezTo>
                <a:cubicBezTo>
                  <a:pt x="6015" y="9611"/>
                  <a:pt x="4566" y="9989"/>
                  <a:pt x="4076" y="10219"/>
                </a:cubicBezTo>
                <a:cubicBezTo>
                  <a:pt x="4077" y="10898"/>
                  <a:pt x="5467" y="9802"/>
                  <a:pt x="5703" y="9619"/>
                </a:cubicBezTo>
                <a:cubicBezTo>
                  <a:pt x="7134" y="9425"/>
                  <a:pt x="4882" y="10686"/>
                  <a:pt x="4621" y="10818"/>
                </a:cubicBezTo>
                <a:cubicBezTo>
                  <a:pt x="4743" y="11754"/>
                  <a:pt x="5719" y="9880"/>
                  <a:pt x="5839" y="10923"/>
                </a:cubicBezTo>
                <a:cubicBezTo>
                  <a:pt x="4500" y="11736"/>
                  <a:pt x="4803" y="13118"/>
                  <a:pt x="3940" y="14126"/>
                </a:cubicBezTo>
                <a:cubicBezTo>
                  <a:pt x="4764" y="14974"/>
                  <a:pt x="1028" y="16238"/>
                  <a:pt x="3804" y="16130"/>
                </a:cubicBezTo>
                <a:cubicBezTo>
                  <a:pt x="4802" y="17129"/>
                  <a:pt x="7012" y="16835"/>
                  <a:pt x="6383" y="18538"/>
                </a:cubicBezTo>
                <a:cubicBezTo>
                  <a:pt x="6202" y="18605"/>
                  <a:pt x="5748" y="19203"/>
                  <a:pt x="5703" y="19437"/>
                </a:cubicBezTo>
                <a:lnTo>
                  <a:pt x="408" y="19537"/>
                </a:lnTo>
                <a:cubicBezTo>
                  <a:pt x="379" y="19853"/>
                  <a:pt x="150" y="20064"/>
                  <a:pt x="0" y="20318"/>
                </a:cubicBezTo>
                <a:lnTo>
                  <a:pt x="0" y="21241"/>
                </a:lnTo>
                <a:lnTo>
                  <a:pt x="21600" y="21241"/>
                </a:lnTo>
                <a:lnTo>
                  <a:pt x="21600" y="19437"/>
                </a:lnTo>
                <a:cubicBezTo>
                  <a:pt x="19224" y="19353"/>
                  <a:pt x="20982" y="19111"/>
                  <a:pt x="20647" y="18233"/>
                </a:cubicBezTo>
                <a:cubicBezTo>
                  <a:pt x="19375" y="18110"/>
                  <a:pt x="18160" y="18273"/>
                  <a:pt x="18749" y="16934"/>
                </a:cubicBezTo>
                <a:cubicBezTo>
                  <a:pt x="20331" y="15879"/>
                  <a:pt x="21560" y="13638"/>
                  <a:pt x="19831" y="12322"/>
                </a:cubicBezTo>
                <a:cubicBezTo>
                  <a:pt x="18357" y="11185"/>
                  <a:pt x="16021" y="12122"/>
                  <a:pt x="14400" y="11523"/>
                </a:cubicBezTo>
                <a:cubicBezTo>
                  <a:pt x="14443" y="10438"/>
                  <a:pt x="11973" y="9796"/>
                  <a:pt x="13039" y="8615"/>
                </a:cubicBezTo>
                <a:cubicBezTo>
                  <a:pt x="14208" y="8938"/>
                  <a:pt x="14999" y="9533"/>
                  <a:pt x="16033" y="9919"/>
                </a:cubicBezTo>
                <a:cubicBezTo>
                  <a:pt x="16263" y="9043"/>
                  <a:pt x="15840" y="8031"/>
                  <a:pt x="14536" y="8015"/>
                </a:cubicBezTo>
                <a:cubicBezTo>
                  <a:pt x="14331" y="7327"/>
                  <a:pt x="12019" y="8233"/>
                  <a:pt x="12637" y="7116"/>
                </a:cubicBezTo>
                <a:cubicBezTo>
                  <a:pt x="14203" y="7493"/>
                  <a:pt x="16038" y="7091"/>
                  <a:pt x="17251" y="6411"/>
                </a:cubicBezTo>
                <a:cubicBezTo>
                  <a:pt x="15736" y="6654"/>
                  <a:pt x="14356" y="7363"/>
                  <a:pt x="12767" y="6611"/>
                </a:cubicBezTo>
                <a:cubicBezTo>
                  <a:pt x="12632" y="5705"/>
                  <a:pt x="12082" y="4835"/>
                  <a:pt x="11685" y="4008"/>
                </a:cubicBezTo>
                <a:cubicBezTo>
                  <a:pt x="10943" y="1919"/>
                  <a:pt x="8155" y="3813"/>
                  <a:pt x="6383" y="3603"/>
                </a:cubicBezTo>
                <a:cubicBezTo>
                  <a:pt x="6172" y="3223"/>
                  <a:pt x="6249" y="2611"/>
                  <a:pt x="5619" y="2580"/>
                </a:cubicBezTo>
                <a:close/>
                <a:moveTo>
                  <a:pt x="18476" y="10119"/>
                </a:moveTo>
                <a:cubicBezTo>
                  <a:pt x="18478" y="10589"/>
                  <a:pt x="17272" y="10170"/>
                  <a:pt x="17932" y="10923"/>
                </a:cubicBezTo>
                <a:cubicBezTo>
                  <a:pt x="19041" y="11949"/>
                  <a:pt x="20169" y="10225"/>
                  <a:pt x="18787" y="10119"/>
                </a:cubicBezTo>
                <a:cubicBezTo>
                  <a:pt x="18695" y="10112"/>
                  <a:pt x="18592" y="10110"/>
                  <a:pt x="18476" y="10119"/>
                </a:cubicBezTo>
                <a:close/>
                <a:moveTo>
                  <a:pt x="1769" y="16829"/>
                </a:moveTo>
                <a:cubicBezTo>
                  <a:pt x="944" y="18183"/>
                  <a:pt x="3384" y="16838"/>
                  <a:pt x="3668" y="17534"/>
                </a:cubicBezTo>
                <a:cubicBezTo>
                  <a:pt x="3969" y="16111"/>
                  <a:pt x="2453" y="17540"/>
                  <a:pt x="1769" y="1682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9" name=""/>
          <p:cNvPicPr>
            <a:picLocks noChangeAspect="0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245298" y="7964260"/>
            <a:ext cx="1390885" cy="1115226"/>
          </a:xfrm>
          <a:prstGeom prst="rect">
            <a:avLst/>
          </a:prstGeom>
        </p:spPr>
      </p:pic>
      <p:pic>
        <p:nvPicPr>
          <p:cNvPr id="200" name=""/>
          <p:cNvPicPr>
            <a:picLocks noChangeAspect="0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0008137" y="5992695"/>
            <a:ext cx="1888783" cy="1394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1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8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Subtype="1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Subtype="8" presetID="2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clickEffect" presetSubtype="1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14"/>
      <p:bldP build="whole" bldLvl="1" animBg="1" rev="0" advAuto="0" spid="199" grpId="15"/>
      <p:bldP build="whole" bldLvl="1" animBg="1" rev="0" advAuto="0" spid="200" grpId="13"/>
      <p:bldP build="whole" bldLvl="1" animBg="1" rev="0" advAuto="0" spid="172" grpId="1"/>
      <p:bldP build="whole" bldLvl="1" animBg="1" rev="0" advAuto="0" spid="183" grpId="3"/>
      <p:bldP build="whole" bldLvl="1" animBg="1" rev="0" advAuto="0" spid="176" grpId="5"/>
      <p:bldP build="whole" bldLvl="1" animBg="1" rev="0" advAuto="0" spid="187" grpId="8"/>
      <p:bldP build="whole" bldLvl="1" animBg="1" rev="0" advAuto="0" spid="198" grpId="11"/>
      <p:bldP build="whole" bldLvl="1" animBg="1" rev="0" advAuto="0" spid="196" grpId="12"/>
      <p:bldP build="whole" bldLvl="1" animBg="1" rev="0" advAuto="0" spid="184" grpId="7"/>
      <p:bldP build="whole" bldLvl="1" animBg="1" rev="0" advAuto="0" spid="175" grpId="4"/>
      <p:bldP build="whole" bldLvl="1" animBg="1" rev="0" advAuto="0" spid="182" grpId="6"/>
      <p:bldP build="whole" bldLvl="1" animBg="1" rev="0" advAuto="0" spid="190" grpId="10"/>
      <p:bldP build="whole" bldLvl="1" animBg="1" rev="0" advAuto="0" spid="179" grpId="2"/>
      <p:bldP build="whole" bldLvl="1" animBg="1" rev="0" advAuto="0" spid="197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CE3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691716" y="767896"/>
            <a:ext cx="6865909" cy="1345971"/>
          </a:xfrm>
          <a:prstGeom prst="rect">
            <a:avLst/>
          </a:prstGeom>
          <a:ln w="9525">
            <a:round/>
          </a:ln>
        </p:spPr>
        <p:txBody>
          <a:bodyPr/>
          <a:lstStyle>
            <a:lvl1pPr defTabSz="473201">
              <a:defRPr sz="4536">
                <a:solidFill>
                  <a:srgbClr val="E88700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 CONTEXTO HISTÓRICO </a:t>
            </a:r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xfrm>
            <a:off x="3705833" y="6181537"/>
            <a:ext cx="8515780" cy="2446846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  <a:reflection blurRad="0" stA="26000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>
              <a:buSzTx/>
              <a:buNone/>
              <a:defRPr b="1" sz="2400">
                <a:solidFill>
                  <a:srgbClr val="E88700"/>
                </a:solidFill>
              </a:defRPr>
            </a:lvl1pPr>
          </a:lstStyle>
          <a:p>
            <a:pPr/>
            <a:r>
              <a:t>La España del siglo XVI se caracteriza por su arte, por su pensamiento humanista y liberal, por haber exportado las universidades y la civilización occidental y cristiana a gran parte del mundo. Y todo ello en condiciones difíciles y en pugna con poderes más fuertes que ella misma.</a:t>
            </a:r>
          </a:p>
        </p:txBody>
      </p:sp>
      <p:grpSp>
        <p:nvGrpSpPr>
          <p:cNvPr id="206" name="Group 206"/>
          <p:cNvGrpSpPr/>
          <p:nvPr/>
        </p:nvGrpSpPr>
        <p:grpSpPr>
          <a:xfrm>
            <a:off x="295140" y="3975810"/>
            <a:ext cx="3107133" cy="599286"/>
            <a:chOff x="0" y="0"/>
            <a:chExt cx="3107131" cy="599285"/>
          </a:xfrm>
        </p:grpSpPr>
        <p:sp>
          <p:nvSpPr>
            <p:cNvPr id="205" name="Shape 205"/>
            <p:cNvSpPr/>
            <p:nvPr/>
          </p:nvSpPr>
          <p:spPr>
            <a:xfrm>
              <a:off x="19049" y="19050"/>
              <a:ext cx="3069033" cy="561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E88700"/>
                  </a:solidFill>
                </a:defRPr>
              </a:lvl1pPr>
            </a:lstStyle>
            <a:p>
              <a:pPr/>
              <a:r>
                <a:t>TRIBUNAL CIVIL </a:t>
              </a:r>
            </a:p>
          </p:txBody>
        </p:sp>
        <p:pic>
          <p:nvPicPr>
            <p:cNvPr id="204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107132" cy="599287"/>
            </a:xfrm>
            <a:prstGeom prst="rect">
              <a:avLst/>
            </a:prstGeom>
            <a:effectLst/>
          </p:spPr>
        </p:pic>
      </p:grpSp>
      <p:grpSp>
        <p:nvGrpSpPr>
          <p:cNvPr id="209" name="Group 209"/>
          <p:cNvGrpSpPr/>
          <p:nvPr/>
        </p:nvGrpSpPr>
        <p:grpSpPr>
          <a:xfrm>
            <a:off x="9016322" y="3864810"/>
            <a:ext cx="3394031" cy="1031086"/>
            <a:chOff x="0" y="0"/>
            <a:chExt cx="3394030" cy="1031085"/>
          </a:xfrm>
        </p:grpSpPr>
        <p:sp>
          <p:nvSpPr>
            <p:cNvPr id="208" name="Shape 208"/>
            <p:cNvSpPr/>
            <p:nvPr/>
          </p:nvSpPr>
          <p:spPr>
            <a:xfrm>
              <a:off x="19050" y="19050"/>
              <a:ext cx="3355931" cy="992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E88700"/>
                  </a:solidFill>
                </a:defRPr>
              </a:lvl1pPr>
            </a:lstStyle>
            <a:p>
              <a:pPr/>
              <a:r>
                <a:t>TRIBUNAL ECLESIÁSTICO </a:t>
              </a:r>
            </a:p>
          </p:txBody>
        </p:sp>
        <p:pic>
          <p:nvPicPr>
            <p:cNvPr id="207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394032" cy="1031086"/>
            </a:xfrm>
            <a:prstGeom prst="rect">
              <a:avLst/>
            </a:prstGeom>
            <a:effectLst/>
          </p:spPr>
        </p:pic>
      </p:grpSp>
      <p:sp>
        <p:nvSpPr>
          <p:cNvPr id="210" name="Shape 210"/>
          <p:cNvSpPr/>
          <p:nvPr/>
        </p:nvSpPr>
        <p:spPr>
          <a:xfrm>
            <a:off x="5882725" y="3587723"/>
            <a:ext cx="2894768" cy="1375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E88700"/>
                </a:solidFill>
              </a:defRPr>
            </a:pPr>
            <a:r>
              <a:rPr sz="3500"/>
              <a:t>=</a:t>
            </a:r>
            <a:r>
              <a:t> </a:t>
            </a:r>
          </a:p>
          <a:p>
            <a:pPr>
              <a:defRPr>
                <a:solidFill>
                  <a:srgbClr val="E88700"/>
                </a:solidFill>
              </a:defRPr>
            </a:pPr>
            <a:r>
              <a:t>Mentalidad y procedimientos</a:t>
            </a:r>
          </a:p>
        </p:txBody>
      </p:sp>
      <p:pic>
        <p:nvPicPr>
          <p:cNvPr id="211" name="37B0BD5C-7B70-4B7C-9AAD-0ACD141ABBBE-L0-001.jpeg"/>
          <p:cNvPicPr>
            <a:picLocks noChangeAspect="1"/>
          </p:cNvPicPr>
          <p:nvPr/>
        </p:nvPicPr>
        <p:blipFill>
          <a:blip r:embed="rId4">
            <a:extLst/>
          </a:blip>
          <a:srcRect l="11312" t="5944" r="10076" b="1106"/>
          <a:stretch>
            <a:fillRect/>
          </a:stretch>
        </p:blipFill>
        <p:spPr>
          <a:xfrm>
            <a:off x="3800668" y="3657048"/>
            <a:ext cx="1683662" cy="1446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600" fill="norm" stroke="1" extrusionOk="0">
                <a:moveTo>
                  <a:pt x="12808" y="0"/>
                </a:moveTo>
                <a:lnTo>
                  <a:pt x="11965" y="160"/>
                </a:lnTo>
                <a:cubicBezTo>
                  <a:pt x="11051" y="789"/>
                  <a:pt x="10102" y="1302"/>
                  <a:pt x="9363" y="2127"/>
                </a:cubicBezTo>
                <a:cubicBezTo>
                  <a:pt x="9337" y="2157"/>
                  <a:pt x="9313" y="2192"/>
                  <a:pt x="9287" y="2222"/>
                </a:cubicBezTo>
                <a:cubicBezTo>
                  <a:pt x="9053" y="2498"/>
                  <a:pt x="8836" y="2804"/>
                  <a:pt x="8657" y="3164"/>
                </a:cubicBezTo>
                <a:cubicBezTo>
                  <a:pt x="8579" y="3296"/>
                  <a:pt x="8533" y="3395"/>
                  <a:pt x="8500" y="3484"/>
                </a:cubicBezTo>
                <a:cubicBezTo>
                  <a:pt x="8493" y="3666"/>
                  <a:pt x="8563" y="3816"/>
                  <a:pt x="8678" y="3935"/>
                </a:cubicBezTo>
                <a:cubicBezTo>
                  <a:pt x="8893" y="3992"/>
                  <a:pt x="9186" y="3986"/>
                  <a:pt x="9175" y="4279"/>
                </a:cubicBezTo>
                <a:cubicBezTo>
                  <a:pt x="9518" y="4223"/>
                  <a:pt x="9719" y="4293"/>
                  <a:pt x="9841" y="4439"/>
                </a:cubicBezTo>
                <a:cubicBezTo>
                  <a:pt x="10131" y="4705"/>
                  <a:pt x="10129" y="5249"/>
                  <a:pt x="10054" y="5819"/>
                </a:cubicBezTo>
                <a:cubicBezTo>
                  <a:pt x="10004" y="5933"/>
                  <a:pt x="9974" y="6021"/>
                  <a:pt x="9958" y="6092"/>
                </a:cubicBezTo>
                <a:cubicBezTo>
                  <a:pt x="9958" y="6093"/>
                  <a:pt x="9958" y="6097"/>
                  <a:pt x="9958" y="6098"/>
                </a:cubicBezTo>
                <a:cubicBezTo>
                  <a:pt x="9958" y="6166"/>
                  <a:pt x="9967" y="6225"/>
                  <a:pt x="9973" y="6287"/>
                </a:cubicBezTo>
                <a:cubicBezTo>
                  <a:pt x="10087" y="6464"/>
                  <a:pt x="10587" y="6214"/>
                  <a:pt x="10720" y="6679"/>
                </a:cubicBezTo>
                <a:cubicBezTo>
                  <a:pt x="10691" y="6691"/>
                  <a:pt x="10664" y="6710"/>
                  <a:pt x="10639" y="6726"/>
                </a:cubicBezTo>
                <a:cubicBezTo>
                  <a:pt x="10639" y="6740"/>
                  <a:pt x="10644" y="6753"/>
                  <a:pt x="10644" y="6767"/>
                </a:cubicBezTo>
                <a:cubicBezTo>
                  <a:pt x="10608" y="6775"/>
                  <a:pt x="10577" y="6790"/>
                  <a:pt x="10547" y="6803"/>
                </a:cubicBezTo>
                <a:cubicBezTo>
                  <a:pt x="10142" y="7215"/>
                  <a:pt x="10411" y="8199"/>
                  <a:pt x="9810" y="8095"/>
                </a:cubicBezTo>
                <a:cubicBezTo>
                  <a:pt x="9810" y="8095"/>
                  <a:pt x="9806" y="8095"/>
                  <a:pt x="9805" y="8095"/>
                </a:cubicBezTo>
                <a:cubicBezTo>
                  <a:pt x="9717" y="8082"/>
                  <a:pt x="9610" y="8040"/>
                  <a:pt x="9470" y="7964"/>
                </a:cubicBezTo>
                <a:cubicBezTo>
                  <a:pt x="9483" y="8622"/>
                  <a:pt x="9185" y="8993"/>
                  <a:pt x="8805" y="9292"/>
                </a:cubicBezTo>
                <a:cubicBezTo>
                  <a:pt x="8515" y="9555"/>
                  <a:pt x="8184" y="9770"/>
                  <a:pt x="7860" y="9979"/>
                </a:cubicBezTo>
                <a:cubicBezTo>
                  <a:pt x="7780" y="10047"/>
                  <a:pt x="7700" y="10119"/>
                  <a:pt x="7631" y="10199"/>
                </a:cubicBezTo>
                <a:cubicBezTo>
                  <a:pt x="7595" y="10229"/>
                  <a:pt x="7551" y="10224"/>
                  <a:pt x="7504" y="10216"/>
                </a:cubicBezTo>
                <a:cubicBezTo>
                  <a:pt x="7475" y="10237"/>
                  <a:pt x="7440" y="10260"/>
                  <a:pt x="7412" y="10281"/>
                </a:cubicBezTo>
                <a:cubicBezTo>
                  <a:pt x="7411" y="10249"/>
                  <a:pt x="7409" y="10224"/>
                  <a:pt x="7407" y="10193"/>
                </a:cubicBezTo>
                <a:cubicBezTo>
                  <a:pt x="7301" y="10149"/>
                  <a:pt x="7201" y="10092"/>
                  <a:pt x="7158" y="10127"/>
                </a:cubicBezTo>
                <a:cubicBezTo>
                  <a:pt x="7158" y="10178"/>
                  <a:pt x="7150" y="10223"/>
                  <a:pt x="7143" y="10270"/>
                </a:cubicBezTo>
                <a:cubicBezTo>
                  <a:pt x="7152" y="10318"/>
                  <a:pt x="7165" y="10376"/>
                  <a:pt x="7189" y="10453"/>
                </a:cubicBezTo>
                <a:cubicBezTo>
                  <a:pt x="7135" y="10488"/>
                  <a:pt x="7080" y="10520"/>
                  <a:pt x="7026" y="10554"/>
                </a:cubicBezTo>
                <a:cubicBezTo>
                  <a:pt x="6980" y="10606"/>
                  <a:pt x="6915" y="10648"/>
                  <a:pt x="6833" y="10679"/>
                </a:cubicBezTo>
                <a:cubicBezTo>
                  <a:pt x="6761" y="10725"/>
                  <a:pt x="6688" y="10769"/>
                  <a:pt x="6615" y="10815"/>
                </a:cubicBezTo>
                <a:cubicBezTo>
                  <a:pt x="6603" y="10823"/>
                  <a:pt x="6596" y="10832"/>
                  <a:pt x="6584" y="10839"/>
                </a:cubicBezTo>
                <a:cubicBezTo>
                  <a:pt x="5180" y="11730"/>
                  <a:pt x="3757" y="12608"/>
                  <a:pt x="2408" y="13541"/>
                </a:cubicBezTo>
                <a:cubicBezTo>
                  <a:pt x="2084" y="13891"/>
                  <a:pt x="1673" y="14204"/>
                  <a:pt x="1275" y="14536"/>
                </a:cubicBezTo>
                <a:cubicBezTo>
                  <a:pt x="901" y="14886"/>
                  <a:pt x="519" y="15228"/>
                  <a:pt x="254" y="15692"/>
                </a:cubicBezTo>
                <a:cubicBezTo>
                  <a:pt x="129" y="15931"/>
                  <a:pt x="36" y="16199"/>
                  <a:pt x="0" y="16504"/>
                </a:cubicBezTo>
                <a:cubicBezTo>
                  <a:pt x="358" y="16563"/>
                  <a:pt x="721" y="16600"/>
                  <a:pt x="1087" y="16622"/>
                </a:cubicBezTo>
                <a:cubicBezTo>
                  <a:pt x="1880" y="16619"/>
                  <a:pt x="2673" y="16623"/>
                  <a:pt x="3465" y="16634"/>
                </a:cubicBezTo>
                <a:cubicBezTo>
                  <a:pt x="4370" y="16605"/>
                  <a:pt x="5274" y="16570"/>
                  <a:pt x="6158" y="16628"/>
                </a:cubicBezTo>
                <a:cubicBezTo>
                  <a:pt x="7071" y="16886"/>
                  <a:pt x="7974" y="17183"/>
                  <a:pt x="8916" y="17387"/>
                </a:cubicBezTo>
                <a:cubicBezTo>
                  <a:pt x="8948" y="17391"/>
                  <a:pt x="8981" y="17400"/>
                  <a:pt x="9013" y="17404"/>
                </a:cubicBezTo>
                <a:cubicBezTo>
                  <a:pt x="9931" y="17472"/>
                  <a:pt x="10856" y="17535"/>
                  <a:pt x="11782" y="17588"/>
                </a:cubicBezTo>
                <a:cubicBezTo>
                  <a:pt x="13911" y="17626"/>
                  <a:pt x="16061" y="17489"/>
                  <a:pt x="18173" y="17559"/>
                </a:cubicBezTo>
                <a:cubicBezTo>
                  <a:pt x="18400" y="17538"/>
                  <a:pt x="18627" y="17508"/>
                  <a:pt x="18854" y="17481"/>
                </a:cubicBezTo>
                <a:cubicBezTo>
                  <a:pt x="19109" y="17411"/>
                  <a:pt x="19387" y="17385"/>
                  <a:pt x="19677" y="17375"/>
                </a:cubicBezTo>
                <a:cubicBezTo>
                  <a:pt x="20245" y="17288"/>
                  <a:pt x="20811" y="17186"/>
                  <a:pt x="21374" y="17055"/>
                </a:cubicBezTo>
                <a:cubicBezTo>
                  <a:pt x="21438" y="17030"/>
                  <a:pt x="21461" y="17011"/>
                  <a:pt x="21491" y="16990"/>
                </a:cubicBezTo>
                <a:cubicBezTo>
                  <a:pt x="21510" y="16972"/>
                  <a:pt x="21533" y="16955"/>
                  <a:pt x="21552" y="16936"/>
                </a:cubicBezTo>
                <a:cubicBezTo>
                  <a:pt x="21600" y="16750"/>
                  <a:pt x="20455" y="16654"/>
                  <a:pt x="21130" y="16290"/>
                </a:cubicBezTo>
                <a:cubicBezTo>
                  <a:pt x="21075" y="16061"/>
                  <a:pt x="21079" y="15779"/>
                  <a:pt x="21099" y="15479"/>
                </a:cubicBezTo>
                <a:lnTo>
                  <a:pt x="21018" y="14139"/>
                </a:lnTo>
                <a:cubicBezTo>
                  <a:pt x="20918" y="13986"/>
                  <a:pt x="20767" y="13879"/>
                  <a:pt x="20591" y="13796"/>
                </a:cubicBezTo>
                <a:cubicBezTo>
                  <a:pt x="20579" y="13790"/>
                  <a:pt x="20568" y="13783"/>
                  <a:pt x="20556" y="13778"/>
                </a:cubicBezTo>
                <a:cubicBezTo>
                  <a:pt x="20073" y="13554"/>
                  <a:pt x="19499" y="13425"/>
                  <a:pt x="19687" y="12599"/>
                </a:cubicBezTo>
                <a:cubicBezTo>
                  <a:pt x="18194" y="12190"/>
                  <a:pt x="16627" y="12541"/>
                  <a:pt x="15125" y="12166"/>
                </a:cubicBezTo>
                <a:cubicBezTo>
                  <a:pt x="15348" y="11932"/>
                  <a:pt x="15622" y="11755"/>
                  <a:pt x="15892" y="11573"/>
                </a:cubicBezTo>
                <a:cubicBezTo>
                  <a:pt x="16080" y="11428"/>
                  <a:pt x="16265" y="11286"/>
                  <a:pt x="16456" y="11159"/>
                </a:cubicBezTo>
                <a:cubicBezTo>
                  <a:pt x="16618" y="11026"/>
                  <a:pt x="16769" y="10882"/>
                  <a:pt x="16893" y="10708"/>
                </a:cubicBezTo>
                <a:cubicBezTo>
                  <a:pt x="17234" y="10122"/>
                  <a:pt x="17488" y="11263"/>
                  <a:pt x="17482" y="10281"/>
                </a:cubicBezTo>
                <a:cubicBezTo>
                  <a:pt x="18053" y="9079"/>
                  <a:pt x="17851" y="10814"/>
                  <a:pt x="18290" y="10625"/>
                </a:cubicBezTo>
                <a:cubicBezTo>
                  <a:pt x="17837" y="9933"/>
                  <a:pt x="18294" y="9459"/>
                  <a:pt x="18066" y="8575"/>
                </a:cubicBezTo>
                <a:cubicBezTo>
                  <a:pt x="18063" y="8574"/>
                  <a:pt x="18065" y="8570"/>
                  <a:pt x="18061" y="8569"/>
                </a:cubicBezTo>
                <a:cubicBezTo>
                  <a:pt x="17650" y="8822"/>
                  <a:pt x="17584" y="8597"/>
                  <a:pt x="17523" y="8361"/>
                </a:cubicBezTo>
                <a:cubicBezTo>
                  <a:pt x="17473" y="8308"/>
                  <a:pt x="17428" y="8241"/>
                  <a:pt x="17406" y="8136"/>
                </a:cubicBezTo>
                <a:cubicBezTo>
                  <a:pt x="17226" y="8175"/>
                  <a:pt x="17088" y="8169"/>
                  <a:pt x="16979" y="8130"/>
                </a:cubicBezTo>
                <a:cubicBezTo>
                  <a:pt x="16972" y="8135"/>
                  <a:pt x="16971" y="8132"/>
                  <a:pt x="16964" y="8136"/>
                </a:cubicBezTo>
                <a:cubicBezTo>
                  <a:pt x="16690" y="8078"/>
                  <a:pt x="16635" y="7820"/>
                  <a:pt x="16639" y="7514"/>
                </a:cubicBezTo>
                <a:cubicBezTo>
                  <a:pt x="16635" y="7454"/>
                  <a:pt x="16638" y="7388"/>
                  <a:pt x="16639" y="7324"/>
                </a:cubicBezTo>
                <a:cubicBezTo>
                  <a:pt x="16644" y="7041"/>
                  <a:pt x="16678" y="6753"/>
                  <a:pt x="16710" y="6483"/>
                </a:cubicBezTo>
                <a:cubicBezTo>
                  <a:pt x="16706" y="6350"/>
                  <a:pt x="16690" y="6236"/>
                  <a:pt x="16623" y="6175"/>
                </a:cubicBezTo>
                <a:cubicBezTo>
                  <a:pt x="16530" y="6178"/>
                  <a:pt x="16450" y="6156"/>
                  <a:pt x="16375" y="6127"/>
                </a:cubicBezTo>
                <a:cubicBezTo>
                  <a:pt x="16331" y="6135"/>
                  <a:pt x="16282" y="6143"/>
                  <a:pt x="16227" y="6163"/>
                </a:cubicBezTo>
                <a:cubicBezTo>
                  <a:pt x="16178" y="6082"/>
                  <a:pt x="16129" y="5996"/>
                  <a:pt x="16080" y="5914"/>
                </a:cubicBezTo>
                <a:cubicBezTo>
                  <a:pt x="15950" y="5762"/>
                  <a:pt x="15844" y="5568"/>
                  <a:pt x="15750" y="5357"/>
                </a:cubicBezTo>
                <a:cubicBezTo>
                  <a:pt x="15583" y="5075"/>
                  <a:pt x="15424" y="4802"/>
                  <a:pt x="15262" y="4516"/>
                </a:cubicBezTo>
                <a:cubicBezTo>
                  <a:pt x="15241" y="4496"/>
                  <a:pt x="15224" y="4466"/>
                  <a:pt x="15201" y="4450"/>
                </a:cubicBezTo>
                <a:cubicBezTo>
                  <a:pt x="15201" y="4426"/>
                  <a:pt x="15198" y="4408"/>
                  <a:pt x="15196" y="4385"/>
                </a:cubicBezTo>
                <a:cubicBezTo>
                  <a:pt x="15064" y="4150"/>
                  <a:pt x="14937" y="3914"/>
                  <a:pt x="14815" y="3680"/>
                </a:cubicBezTo>
                <a:cubicBezTo>
                  <a:pt x="14770" y="3616"/>
                  <a:pt x="14735" y="3553"/>
                  <a:pt x="14708" y="3479"/>
                </a:cubicBezTo>
                <a:cubicBezTo>
                  <a:pt x="14655" y="3375"/>
                  <a:pt x="14590" y="3267"/>
                  <a:pt x="14540" y="3164"/>
                </a:cubicBezTo>
                <a:cubicBezTo>
                  <a:pt x="14626" y="3089"/>
                  <a:pt x="14676" y="3035"/>
                  <a:pt x="14723" y="2981"/>
                </a:cubicBezTo>
                <a:cubicBezTo>
                  <a:pt x="14773" y="2859"/>
                  <a:pt x="14781" y="2758"/>
                  <a:pt x="14739" y="2684"/>
                </a:cubicBezTo>
                <a:cubicBezTo>
                  <a:pt x="14554" y="2625"/>
                  <a:pt x="14190" y="2647"/>
                  <a:pt x="14175" y="2424"/>
                </a:cubicBezTo>
                <a:cubicBezTo>
                  <a:pt x="14141" y="2417"/>
                  <a:pt x="14112" y="2406"/>
                  <a:pt x="14078" y="2400"/>
                </a:cubicBezTo>
                <a:cubicBezTo>
                  <a:pt x="13723" y="2447"/>
                  <a:pt x="13527" y="2350"/>
                  <a:pt x="13433" y="2163"/>
                </a:cubicBezTo>
                <a:cubicBezTo>
                  <a:pt x="13226" y="2026"/>
                  <a:pt x="13274" y="1794"/>
                  <a:pt x="13357" y="1559"/>
                </a:cubicBezTo>
                <a:cubicBezTo>
                  <a:pt x="13364" y="1373"/>
                  <a:pt x="13374" y="1181"/>
                  <a:pt x="13387" y="990"/>
                </a:cubicBezTo>
                <a:cubicBezTo>
                  <a:pt x="13360" y="969"/>
                  <a:pt x="13338" y="947"/>
                  <a:pt x="13291" y="936"/>
                </a:cubicBezTo>
                <a:cubicBezTo>
                  <a:pt x="13340" y="851"/>
                  <a:pt x="13361" y="782"/>
                  <a:pt x="13387" y="711"/>
                </a:cubicBezTo>
                <a:cubicBezTo>
                  <a:pt x="13385" y="437"/>
                  <a:pt x="13346" y="202"/>
                  <a:pt x="13174" y="83"/>
                </a:cubicBezTo>
                <a:cubicBezTo>
                  <a:pt x="13066" y="39"/>
                  <a:pt x="12940" y="12"/>
                  <a:pt x="12808" y="0"/>
                </a:cubicBezTo>
                <a:close/>
                <a:moveTo>
                  <a:pt x="11512" y="9209"/>
                </a:moveTo>
                <a:cubicBezTo>
                  <a:pt x="11891" y="9284"/>
                  <a:pt x="11617" y="10483"/>
                  <a:pt x="12407" y="9938"/>
                </a:cubicBezTo>
                <a:cubicBezTo>
                  <a:pt x="13188" y="10760"/>
                  <a:pt x="12020" y="10360"/>
                  <a:pt x="11746" y="10536"/>
                </a:cubicBezTo>
                <a:cubicBezTo>
                  <a:pt x="11501" y="10788"/>
                  <a:pt x="13224" y="10943"/>
                  <a:pt x="12849" y="10453"/>
                </a:cubicBezTo>
                <a:cubicBezTo>
                  <a:pt x="13550" y="9834"/>
                  <a:pt x="13372" y="11727"/>
                  <a:pt x="13291" y="12166"/>
                </a:cubicBezTo>
                <a:cubicBezTo>
                  <a:pt x="11775" y="12305"/>
                  <a:pt x="10228" y="12154"/>
                  <a:pt x="8733" y="12510"/>
                </a:cubicBezTo>
                <a:cubicBezTo>
                  <a:pt x="9035" y="13536"/>
                  <a:pt x="8104" y="12993"/>
                  <a:pt x="7997" y="13713"/>
                </a:cubicBezTo>
                <a:cubicBezTo>
                  <a:pt x="7893" y="13692"/>
                  <a:pt x="7812" y="13691"/>
                  <a:pt x="7738" y="13701"/>
                </a:cubicBezTo>
                <a:lnTo>
                  <a:pt x="7778" y="13796"/>
                </a:lnTo>
                <a:cubicBezTo>
                  <a:pt x="6926" y="13960"/>
                  <a:pt x="7848" y="15794"/>
                  <a:pt x="7260" y="16367"/>
                </a:cubicBezTo>
                <a:cubicBezTo>
                  <a:pt x="5230" y="16595"/>
                  <a:pt x="3199" y="16538"/>
                  <a:pt x="1163" y="16539"/>
                </a:cubicBezTo>
                <a:cubicBezTo>
                  <a:pt x="1322" y="16047"/>
                  <a:pt x="1851" y="16405"/>
                  <a:pt x="2042" y="15941"/>
                </a:cubicBezTo>
                <a:cubicBezTo>
                  <a:pt x="2124" y="15946"/>
                  <a:pt x="2202" y="15930"/>
                  <a:pt x="2276" y="15899"/>
                </a:cubicBezTo>
                <a:lnTo>
                  <a:pt x="2266" y="15852"/>
                </a:lnTo>
                <a:cubicBezTo>
                  <a:pt x="2408" y="15768"/>
                  <a:pt x="2546" y="15679"/>
                  <a:pt x="2683" y="15585"/>
                </a:cubicBezTo>
                <a:cubicBezTo>
                  <a:pt x="2880" y="15387"/>
                  <a:pt x="3061" y="15193"/>
                  <a:pt x="3252" y="15170"/>
                </a:cubicBezTo>
                <a:cubicBezTo>
                  <a:pt x="3566" y="14930"/>
                  <a:pt x="3872" y="14689"/>
                  <a:pt x="4176" y="14483"/>
                </a:cubicBezTo>
                <a:cubicBezTo>
                  <a:pt x="4660" y="13875"/>
                  <a:pt x="5489" y="13498"/>
                  <a:pt x="5868" y="12936"/>
                </a:cubicBezTo>
                <a:cubicBezTo>
                  <a:pt x="6604" y="12249"/>
                  <a:pt x="7239" y="11632"/>
                  <a:pt x="7997" y="11052"/>
                </a:cubicBezTo>
                <a:cubicBezTo>
                  <a:pt x="8345" y="10465"/>
                  <a:pt x="8623" y="10622"/>
                  <a:pt x="9175" y="10708"/>
                </a:cubicBezTo>
                <a:cubicBezTo>
                  <a:pt x="10029" y="10989"/>
                  <a:pt x="9561" y="10498"/>
                  <a:pt x="9689" y="9766"/>
                </a:cubicBezTo>
                <a:cubicBezTo>
                  <a:pt x="10549" y="9299"/>
                  <a:pt x="9636" y="11073"/>
                  <a:pt x="10349" y="10797"/>
                </a:cubicBezTo>
                <a:cubicBezTo>
                  <a:pt x="10245" y="10165"/>
                  <a:pt x="10432" y="9910"/>
                  <a:pt x="10573" y="9511"/>
                </a:cubicBezTo>
                <a:cubicBezTo>
                  <a:pt x="11368" y="9131"/>
                  <a:pt x="10748" y="10511"/>
                  <a:pt x="11009" y="10797"/>
                </a:cubicBezTo>
                <a:cubicBezTo>
                  <a:pt x="11687" y="11014"/>
                  <a:pt x="10727" y="9131"/>
                  <a:pt x="11304" y="9250"/>
                </a:cubicBezTo>
                <a:cubicBezTo>
                  <a:pt x="11390" y="9207"/>
                  <a:pt x="11458" y="9198"/>
                  <a:pt x="11512" y="9209"/>
                </a:cubicBezTo>
                <a:close/>
                <a:moveTo>
                  <a:pt x="5939" y="9766"/>
                </a:moveTo>
                <a:lnTo>
                  <a:pt x="5721" y="10708"/>
                </a:lnTo>
                <a:cubicBezTo>
                  <a:pt x="6417" y="11154"/>
                  <a:pt x="6274" y="9974"/>
                  <a:pt x="5939" y="9766"/>
                </a:cubicBezTo>
                <a:close/>
                <a:moveTo>
                  <a:pt x="9699" y="20812"/>
                </a:moveTo>
                <a:cubicBezTo>
                  <a:pt x="9627" y="20802"/>
                  <a:pt x="9532" y="20802"/>
                  <a:pt x="9394" y="20830"/>
                </a:cubicBezTo>
                <a:cubicBezTo>
                  <a:pt x="9340" y="21080"/>
                  <a:pt x="9358" y="21205"/>
                  <a:pt x="9409" y="21262"/>
                </a:cubicBezTo>
                <a:cubicBezTo>
                  <a:pt x="9491" y="21311"/>
                  <a:pt x="9633" y="21246"/>
                  <a:pt x="9734" y="21144"/>
                </a:cubicBezTo>
                <a:cubicBezTo>
                  <a:pt x="9838" y="21014"/>
                  <a:pt x="9884" y="20850"/>
                  <a:pt x="9699" y="20812"/>
                </a:cubicBezTo>
                <a:close/>
                <a:moveTo>
                  <a:pt x="4100" y="20830"/>
                </a:moveTo>
                <a:lnTo>
                  <a:pt x="4029" y="20913"/>
                </a:lnTo>
                <a:cubicBezTo>
                  <a:pt x="3920" y="21440"/>
                  <a:pt x="4077" y="21574"/>
                  <a:pt x="4252" y="21529"/>
                </a:cubicBezTo>
                <a:cubicBezTo>
                  <a:pt x="4253" y="21529"/>
                  <a:pt x="4257" y="21529"/>
                  <a:pt x="4257" y="21529"/>
                </a:cubicBezTo>
                <a:cubicBezTo>
                  <a:pt x="4305" y="21516"/>
                  <a:pt x="4349" y="21480"/>
                  <a:pt x="4395" y="21446"/>
                </a:cubicBezTo>
                <a:cubicBezTo>
                  <a:pt x="4594" y="21274"/>
                  <a:pt x="4699" y="20960"/>
                  <a:pt x="4303" y="20859"/>
                </a:cubicBezTo>
                <a:cubicBezTo>
                  <a:pt x="4246" y="20845"/>
                  <a:pt x="4179" y="20834"/>
                  <a:pt x="4100" y="20830"/>
                </a:cubicBezTo>
                <a:close/>
                <a:moveTo>
                  <a:pt x="14982" y="20830"/>
                </a:moveTo>
                <a:lnTo>
                  <a:pt x="14906" y="20913"/>
                </a:lnTo>
                <a:cubicBezTo>
                  <a:pt x="14840" y="21148"/>
                  <a:pt x="14830" y="21307"/>
                  <a:pt x="14850" y="21410"/>
                </a:cubicBezTo>
                <a:cubicBezTo>
                  <a:pt x="14931" y="21463"/>
                  <a:pt x="15068" y="21455"/>
                  <a:pt x="15216" y="21440"/>
                </a:cubicBezTo>
                <a:cubicBezTo>
                  <a:pt x="15302" y="21345"/>
                  <a:pt x="15358" y="21218"/>
                  <a:pt x="15313" y="21090"/>
                </a:cubicBezTo>
                <a:cubicBezTo>
                  <a:pt x="15272" y="21098"/>
                  <a:pt x="15257" y="21039"/>
                  <a:pt x="15242" y="20972"/>
                </a:cubicBezTo>
                <a:cubicBezTo>
                  <a:pt x="15186" y="20916"/>
                  <a:pt x="15102" y="20868"/>
                  <a:pt x="14982" y="20830"/>
                </a:cubicBezTo>
                <a:close/>
                <a:moveTo>
                  <a:pt x="15445" y="20841"/>
                </a:moveTo>
                <a:cubicBezTo>
                  <a:pt x="15430" y="20884"/>
                  <a:pt x="15423" y="20936"/>
                  <a:pt x="15424" y="21001"/>
                </a:cubicBezTo>
                <a:lnTo>
                  <a:pt x="15424" y="21422"/>
                </a:lnTo>
                <a:cubicBezTo>
                  <a:pt x="15598" y="21399"/>
                  <a:pt x="15764" y="21380"/>
                  <a:pt x="15861" y="21428"/>
                </a:cubicBezTo>
                <a:cubicBezTo>
                  <a:pt x="16075" y="21455"/>
                  <a:pt x="16195" y="21432"/>
                  <a:pt x="16273" y="21393"/>
                </a:cubicBezTo>
                <a:cubicBezTo>
                  <a:pt x="16284" y="21315"/>
                  <a:pt x="16259" y="21174"/>
                  <a:pt x="16197" y="20972"/>
                </a:cubicBezTo>
                <a:cubicBezTo>
                  <a:pt x="16157" y="20934"/>
                  <a:pt x="16111" y="20899"/>
                  <a:pt x="16065" y="20865"/>
                </a:cubicBezTo>
                <a:cubicBezTo>
                  <a:pt x="15777" y="20968"/>
                  <a:pt x="15954" y="21117"/>
                  <a:pt x="15445" y="20841"/>
                </a:cubicBezTo>
                <a:close/>
                <a:moveTo>
                  <a:pt x="14540" y="20913"/>
                </a:moveTo>
                <a:cubicBezTo>
                  <a:pt x="14534" y="21276"/>
                  <a:pt x="14256" y="21237"/>
                  <a:pt x="13971" y="21167"/>
                </a:cubicBezTo>
                <a:cubicBezTo>
                  <a:pt x="13885" y="21246"/>
                  <a:pt x="13712" y="21147"/>
                  <a:pt x="13570" y="21090"/>
                </a:cubicBezTo>
                <a:cubicBezTo>
                  <a:pt x="13383" y="21082"/>
                  <a:pt x="13285" y="21178"/>
                  <a:pt x="13438" y="21600"/>
                </a:cubicBezTo>
                <a:cubicBezTo>
                  <a:pt x="13469" y="21540"/>
                  <a:pt x="13515" y="21504"/>
                  <a:pt x="13570" y="21476"/>
                </a:cubicBezTo>
                <a:cubicBezTo>
                  <a:pt x="13597" y="21462"/>
                  <a:pt x="13630" y="21454"/>
                  <a:pt x="13662" y="21446"/>
                </a:cubicBezTo>
                <a:cubicBezTo>
                  <a:pt x="13708" y="21432"/>
                  <a:pt x="13756" y="21426"/>
                  <a:pt x="13809" y="21422"/>
                </a:cubicBezTo>
                <a:cubicBezTo>
                  <a:pt x="13825" y="21422"/>
                  <a:pt x="13843" y="21422"/>
                  <a:pt x="13860" y="21422"/>
                </a:cubicBezTo>
                <a:cubicBezTo>
                  <a:pt x="14128" y="21415"/>
                  <a:pt x="14432" y="21478"/>
                  <a:pt x="14617" y="21446"/>
                </a:cubicBezTo>
                <a:cubicBezTo>
                  <a:pt x="14731" y="21398"/>
                  <a:pt x="14752" y="21268"/>
                  <a:pt x="14540" y="20913"/>
                </a:cubicBezTo>
                <a:close/>
                <a:moveTo>
                  <a:pt x="10496" y="21084"/>
                </a:moveTo>
                <a:cubicBezTo>
                  <a:pt x="10496" y="21113"/>
                  <a:pt x="10398" y="21173"/>
                  <a:pt x="10349" y="21173"/>
                </a:cubicBezTo>
                <a:cubicBezTo>
                  <a:pt x="10287" y="21242"/>
                  <a:pt x="10263" y="21293"/>
                  <a:pt x="10263" y="21339"/>
                </a:cubicBezTo>
                <a:cubicBezTo>
                  <a:pt x="10354" y="21480"/>
                  <a:pt x="10541" y="21500"/>
                  <a:pt x="10755" y="21481"/>
                </a:cubicBezTo>
                <a:cubicBezTo>
                  <a:pt x="10983" y="21428"/>
                  <a:pt x="11092" y="21276"/>
                  <a:pt x="10496" y="21084"/>
                </a:cubicBezTo>
                <a:close/>
                <a:moveTo>
                  <a:pt x="16862" y="21084"/>
                </a:moveTo>
                <a:lnTo>
                  <a:pt x="16822" y="21387"/>
                </a:lnTo>
                <a:cubicBezTo>
                  <a:pt x="16827" y="21413"/>
                  <a:pt x="16834" y="21432"/>
                  <a:pt x="16842" y="21452"/>
                </a:cubicBezTo>
                <a:cubicBezTo>
                  <a:pt x="16872" y="21490"/>
                  <a:pt x="16898" y="21511"/>
                  <a:pt x="16923" y="21535"/>
                </a:cubicBezTo>
                <a:cubicBezTo>
                  <a:pt x="17014" y="21563"/>
                  <a:pt x="17128" y="21460"/>
                  <a:pt x="17177" y="21339"/>
                </a:cubicBezTo>
                <a:cubicBezTo>
                  <a:pt x="17179" y="21267"/>
                  <a:pt x="17165" y="21195"/>
                  <a:pt x="17152" y="21120"/>
                </a:cubicBezTo>
                <a:cubicBezTo>
                  <a:pt x="17102" y="21079"/>
                  <a:pt x="17004" y="21066"/>
                  <a:pt x="16862" y="21084"/>
                </a:cubicBezTo>
                <a:close/>
                <a:moveTo>
                  <a:pt x="11274" y="21096"/>
                </a:moveTo>
                <a:cubicBezTo>
                  <a:pt x="11259" y="21098"/>
                  <a:pt x="11243" y="21101"/>
                  <a:pt x="11228" y="21102"/>
                </a:cubicBezTo>
                <a:cubicBezTo>
                  <a:pt x="11171" y="21260"/>
                  <a:pt x="11154" y="21369"/>
                  <a:pt x="11167" y="21440"/>
                </a:cubicBezTo>
                <a:cubicBezTo>
                  <a:pt x="11278" y="21434"/>
                  <a:pt x="11377" y="21447"/>
                  <a:pt x="11457" y="21481"/>
                </a:cubicBezTo>
                <a:cubicBezTo>
                  <a:pt x="11607" y="21367"/>
                  <a:pt x="11672" y="21151"/>
                  <a:pt x="11274" y="21096"/>
                </a:cubicBezTo>
                <a:close/>
                <a:moveTo>
                  <a:pt x="8012" y="21138"/>
                </a:moveTo>
                <a:cubicBezTo>
                  <a:pt x="7919" y="21144"/>
                  <a:pt x="7799" y="21173"/>
                  <a:pt x="7687" y="21173"/>
                </a:cubicBezTo>
                <a:lnTo>
                  <a:pt x="7631" y="21428"/>
                </a:lnTo>
                <a:cubicBezTo>
                  <a:pt x="7743" y="21449"/>
                  <a:pt x="7836" y="21442"/>
                  <a:pt x="7915" y="21428"/>
                </a:cubicBezTo>
                <a:cubicBezTo>
                  <a:pt x="8010" y="21412"/>
                  <a:pt x="8073" y="21382"/>
                  <a:pt x="8109" y="21339"/>
                </a:cubicBezTo>
                <a:cubicBezTo>
                  <a:pt x="8118" y="21317"/>
                  <a:pt x="8134" y="21291"/>
                  <a:pt x="8139" y="21274"/>
                </a:cubicBezTo>
                <a:cubicBezTo>
                  <a:pt x="8141" y="21225"/>
                  <a:pt x="8102" y="21174"/>
                  <a:pt x="8017" y="21138"/>
                </a:cubicBezTo>
                <a:cubicBezTo>
                  <a:pt x="8017" y="21138"/>
                  <a:pt x="8013" y="21138"/>
                  <a:pt x="8012" y="2113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701893" y="6386240"/>
            <a:ext cx="2293627" cy="2291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fill="norm" stroke="1" extrusionOk="0">
                <a:moveTo>
                  <a:pt x="10763" y="0"/>
                </a:moveTo>
                <a:cubicBezTo>
                  <a:pt x="8816" y="0"/>
                  <a:pt x="6993" y="533"/>
                  <a:pt x="5416" y="1448"/>
                </a:cubicBezTo>
                <a:lnTo>
                  <a:pt x="5364" y="1475"/>
                </a:lnTo>
                <a:lnTo>
                  <a:pt x="5259" y="1533"/>
                </a:lnTo>
                <a:lnTo>
                  <a:pt x="5173" y="1582"/>
                </a:lnTo>
                <a:lnTo>
                  <a:pt x="5091" y="1633"/>
                </a:lnTo>
                <a:lnTo>
                  <a:pt x="4999" y="1690"/>
                </a:lnTo>
                <a:lnTo>
                  <a:pt x="4949" y="1724"/>
                </a:lnTo>
                <a:lnTo>
                  <a:pt x="5018" y="1682"/>
                </a:lnTo>
                <a:lnTo>
                  <a:pt x="5073" y="1651"/>
                </a:lnTo>
                <a:lnTo>
                  <a:pt x="5123" y="1623"/>
                </a:lnTo>
                <a:lnTo>
                  <a:pt x="5126" y="1624"/>
                </a:lnTo>
                <a:lnTo>
                  <a:pt x="5039" y="1678"/>
                </a:lnTo>
                <a:cubicBezTo>
                  <a:pt x="4968" y="1723"/>
                  <a:pt x="4893" y="1763"/>
                  <a:pt x="4824" y="1810"/>
                </a:cubicBezTo>
                <a:lnTo>
                  <a:pt x="4926" y="1741"/>
                </a:lnTo>
                <a:lnTo>
                  <a:pt x="4931" y="1737"/>
                </a:lnTo>
                <a:lnTo>
                  <a:pt x="4949" y="1724"/>
                </a:lnTo>
                <a:lnTo>
                  <a:pt x="4860" y="1781"/>
                </a:lnTo>
                <a:lnTo>
                  <a:pt x="4840" y="1794"/>
                </a:lnTo>
                <a:lnTo>
                  <a:pt x="4817" y="1811"/>
                </a:lnTo>
                <a:lnTo>
                  <a:pt x="4782" y="1833"/>
                </a:lnTo>
                <a:lnTo>
                  <a:pt x="4762" y="1848"/>
                </a:lnTo>
                <a:lnTo>
                  <a:pt x="4758" y="1850"/>
                </a:lnTo>
                <a:lnTo>
                  <a:pt x="4723" y="1874"/>
                </a:lnTo>
                <a:lnTo>
                  <a:pt x="4701" y="1889"/>
                </a:lnTo>
                <a:lnTo>
                  <a:pt x="4639" y="1932"/>
                </a:lnTo>
                <a:lnTo>
                  <a:pt x="4664" y="1917"/>
                </a:lnTo>
                <a:lnTo>
                  <a:pt x="4562" y="1993"/>
                </a:lnTo>
                <a:lnTo>
                  <a:pt x="4484" y="2049"/>
                </a:lnTo>
                <a:lnTo>
                  <a:pt x="4437" y="2087"/>
                </a:lnTo>
                <a:lnTo>
                  <a:pt x="4413" y="2111"/>
                </a:lnTo>
                <a:cubicBezTo>
                  <a:pt x="4345" y="2162"/>
                  <a:pt x="4275" y="2211"/>
                  <a:pt x="4207" y="2264"/>
                </a:cubicBezTo>
                <a:lnTo>
                  <a:pt x="4221" y="2252"/>
                </a:lnTo>
                <a:lnTo>
                  <a:pt x="4281" y="2203"/>
                </a:lnTo>
                <a:lnTo>
                  <a:pt x="4341" y="2155"/>
                </a:lnTo>
                <a:lnTo>
                  <a:pt x="4433" y="2082"/>
                </a:lnTo>
                <a:lnTo>
                  <a:pt x="4541" y="2003"/>
                </a:lnTo>
                <a:lnTo>
                  <a:pt x="4452" y="2067"/>
                </a:lnTo>
                <a:lnTo>
                  <a:pt x="4380" y="2119"/>
                </a:lnTo>
                <a:lnTo>
                  <a:pt x="4310" y="2171"/>
                </a:lnTo>
                <a:lnTo>
                  <a:pt x="4209" y="2249"/>
                </a:lnTo>
                <a:lnTo>
                  <a:pt x="4134" y="2308"/>
                </a:lnTo>
                <a:lnTo>
                  <a:pt x="4119" y="2323"/>
                </a:lnTo>
                <a:lnTo>
                  <a:pt x="4082" y="2353"/>
                </a:lnTo>
                <a:lnTo>
                  <a:pt x="4000" y="2421"/>
                </a:lnTo>
                <a:cubicBezTo>
                  <a:pt x="3953" y="2459"/>
                  <a:pt x="3908" y="2498"/>
                  <a:pt x="3863" y="2537"/>
                </a:cubicBezTo>
                <a:cubicBezTo>
                  <a:pt x="3848" y="2549"/>
                  <a:pt x="3834" y="2561"/>
                  <a:pt x="3819" y="2574"/>
                </a:cubicBezTo>
                <a:lnTo>
                  <a:pt x="3700" y="2680"/>
                </a:lnTo>
                <a:lnTo>
                  <a:pt x="3543" y="2826"/>
                </a:lnTo>
                <a:lnTo>
                  <a:pt x="3518" y="2851"/>
                </a:lnTo>
                <a:cubicBezTo>
                  <a:pt x="3244" y="3104"/>
                  <a:pt x="2984" y="3369"/>
                  <a:pt x="2738" y="3648"/>
                </a:cubicBezTo>
                <a:lnTo>
                  <a:pt x="2736" y="3649"/>
                </a:lnTo>
                <a:lnTo>
                  <a:pt x="2661" y="3727"/>
                </a:lnTo>
                <a:lnTo>
                  <a:pt x="2642" y="3747"/>
                </a:lnTo>
                <a:lnTo>
                  <a:pt x="2594" y="3803"/>
                </a:lnTo>
                <a:lnTo>
                  <a:pt x="2544" y="3865"/>
                </a:lnTo>
                <a:lnTo>
                  <a:pt x="2535" y="3873"/>
                </a:lnTo>
                <a:cubicBezTo>
                  <a:pt x="2485" y="3934"/>
                  <a:pt x="2437" y="3997"/>
                  <a:pt x="2388" y="4058"/>
                </a:cubicBezTo>
                <a:lnTo>
                  <a:pt x="2368" y="4082"/>
                </a:lnTo>
                <a:lnTo>
                  <a:pt x="2316" y="4153"/>
                </a:lnTo>
                <a:lnTo>
                  <a:pt x="2254" y="4237"/>
                </a:lnTo>
                <a:cubicBezTo>
                  <a:pt x="2252" y="4239"/>
                  <a:pt x="2251" y="4243"/>
                  <a:pt x="2249" y="4245"/>
                </a:cubicBezTo>
                <a:lnTo>
                  <a:pt x="2140" y="4387"/>
                </a:lnTo>
                <a:lnTo>
                  <a:pt x="2087" y="4461"/>
                </a:lnTo>
                <a:lnTo>
                  <a:pt x="2080" y="4471"/>
                </a:lnTo>
                <a:lnTo>
                  <a:pt x="2015" y="4558"/>
                </a:lnTo>
                <a:cubicBezTo>
                  <a:pt x="1836" y="4811"/>
                  <a:pt x="1670" y="5073"/>
                  <a:pt x="1512" y="5341"/>
                </a:cubicBezTo>
                <a:lnTo>
                  <a:pt x="1502" y="5358"/>
                </a:lnTo>
                <a:cubicBezTo>
                  <a:pt x="800" y="6562"/>
                  <a:pt x="315" y="7908"/>
                  <a:pt x="121" y="9349"/>
                </a:cubicBezTo>
                <a:cubicBezTo>
                  <a:pt x="-23" y="10211"/>
                  <a:pt x="-97" y="11471"/>
                  <a:pt x="238" y="12968"/>
                </a:cubicBezTo>
                <a:cubicBezTo>
                  <a:pt x="240" y="12974"/>
                  <a:pt x="242" y="12979"/>
                  <a:pt x="244" y="12985"/>
                </a:cubicBezTo>
                <a:cubicBezTo>
                  <a:pt x="286" y="13171"/>
                  <a:pt x="334" y="13361"/>
                  <a:pt x="389" y="13554"/>
                </a:cubicBezTo>
                <a:cubicBezTo>
                  <a:pt x="1604" y="18177"/>
                  <a:pt x="5788" y="21600"/>
                  <a:pt x="10763" y="21600"/>
                </a:cubicBezTo>
                <a:cubicBezTo>
                  <a:pt x="16685" y="21600"/>
                  <a:pt x="21503" y="16755"/>
                  <a:pt x="21503" y="10800"/>
                </a:cubicBezTo>
                <a:cubicBezTo>
                  <a:pt x="21503" y="4845"/>
                  <a:pt x="16685" y="0"/>
                  <a:pt x="10763" y="0"/>
                </a:cubicBezTo>
                <a:close/>
                <a:moveTo>
                  <a:pt x="10763" y="54"/>
                </a:moveTo>
                <a:cubicBezTo>
                  <a:pt x="15772" y="54"/>
                  <a:pt x="19975" y="3543"/>
                  <a:pt x="21126" y="8228"/>
                </a:cubicBezTo>
                <a:lnTo>
                  <a:pt x="21105" y="8182"/>
                </a:lnTo>
                <a:lnTo>
                  <a:pt x="21098" y="8186"/>
                </a:lnTo>
                <a:lnTo>
                  <a:pt x="21120" y="8327"/>
                </a:lnTo>
                <a:lnTo>
                  <a:pt x="21135" y="8312"/>
                </a:lnTo>
                <a:lnTo>
                  <a:pt x="21148" y="8347"/>
                </a:lnTo>
                <a:lnTo>
                  <a:pt x="21160" y="8428"/>
                </a:lnTo>
                <a:lnTo>
                  <a:pt x="21178" y="8465"/>
                </a:lnTo>
                <a:lnTo>
                  <a:pt x="21172" y="8427"/>
                </a:lnTo>
                <a:lnTo>
                  <a:pt x="21192" y="8482"/>
                </a:lnTo>
                <a:lnTo>
                  <a:pt x="21195" y="8491"/>
                </a:lnTo>
                <a:cubicBezTo>
                  <a:pt x="21228" y="8643"/>
                  <a:pt x="21260" y="8795"/>
                  <a:pt x="21287" y="8950"/>
                </a:cubicBezTo>
                <a:lnTo>
                  <a:pt x="21289" y="8958"/>
                </a:lnTo>
                <a:lnTo>
                  <a:pt x="21309" y="9083"/>
                </a:lnTo>
                <a:lnTo>
                  <a:pt x="21329" y="9196"/>
                </a:lnTo>
                <a:cubicBezTo>
                  <a:pt x="21336" y="9242"/>
                  <a:pt x="21341" y="9289"/>
                  <a:pt x="21347" y="9336"/>
                </a:cubicBezTo>
                <a:lnTo>
                  <a:pt x="21344" y="9334"/>
                </a:lnTo>
                <a:lnTo>
                  <a:pt x="21367" y="9561"/>
                </a:lnTo>
                <a:lnTo>
                  <a:pt x="21386" y="9696"/>
                </a:lnTo>
                <a:lnTo>
                  <a:pt x="21401" y="9803"/>
                </a:lnTo>
                <a:cubicBezTo>
                  <a:pt x="21402" y="9814"/>
                  <a:pt x="21402" y="9825"/>
                  <a:pt x="21403" y="9835"/>
                </a:cubicBezTo>
                <a:lnTo>
                  <a:pt x="21403" y="9931"/>
                </a:lnTo>
                <a:lnTo>
                  <a:pt x="21393" y="9841"/>
                </a:lnTo>
                <a:lnTo>
                  <a:pt x="21393" y="9903"/>
                </a:lnTo>
                <a:lnTo>
                  <a:pt x="21401" y="9953"/>
                </a:lnTo>
                <a:lnTo>
                  <a:pt x="21401" y="9960"/>
                </a:lnTo>
                <a:lnTo>
                  <a:pt x="21399" y="10002"/>
                </a:lnTo>
                <a:lnTo>
                  <a:pt x="21391" y="9963"/>
                </a:lnTo>
                <a:lnTo>
                  <a:pt x="21381" y="9989"/>
                </a:lnTo>
                <a:lnTo>
                  <a:pt x="21381" y="10051"/>
                </a:lnTo>
                <a:lnTo>
                  <a:pt x="21396" y="10211"/>
                </a:lnTo>
                <a:lnTo>
                  <a:pt x="21398" y="10253"/>
                </a:lnTo>
                <a:lnTo>
                  <a:pt x="21393" y="10251"/>
                </a:lnTo>
                <a:lnTo>
                  <a:pt x="21393" y="10317"/>
                </a:lnTo>
                <a:lnTo>
                  <a:pt x="21361" y="10303"/>
                </a:lnTo>
                <a:lnTo>
                  <a:pt x="21351" y="10376"/>
                </a:lnTo>
                <a:lnTo>
                  <a:pt x="21356" y="10489"/>
                </a:lnTo>
                <a:lnTo>
                  <a:pt x="21369" y="10510"/>
                </a:lnTo>
                <a:lnTo>
                  <a:pt x="21372" y="10349"/>
                </a:lnTo>
                <a:lnTo>
                  <a:pt x="21384" y="10541"/>
                </a:lnTo>
                <a:lnTo>
                  <a:pt x="21391" y="10549"/>
                </a:lnTo>
                <a:lnTo>
                  <a:pt x="21394" y="10487"/>
                </a:lnTo>
                <a:lnTo>
                  <a:pt x="21408" y="10522"/>
                </a:lnTo>
                <a:lnTo>
                  <a:pt x="21409" y="10591"/>
                </a:lnTo>
                <a:lnTo>
                  <a:pt x="21413" y="10670"/>
                </a:lnTo>
                <a:lnTo>
                  <a:pt x="21389" y="10813"/>
                </a:lnTo>
                <a:lnTo>
                  <a:pt x="21393" y="10926"/>
                </a:lnTo>
                <a:lnTo>
                  <a:pt x="21403" y="10960"/>
                </a:lnTo>
                <a:lnTo>
                  <a:pt x="21414" y="10817"/>
                </a:lnTo>
                <a:lnTo>
                  <a:pt x="21416" y="10810"/>
                </a:lnTo>
                <a:lnTo>
                  <a:pt x="21416" y="10835"/>
                </a:lnTo>
                <a:lnTo>
                  <a:pt x="21416" y="11031"/>
                </a:lnTo>
                <a:lnTo>
                  <a:pt x="21401" y="11238"/>
                </a:lnTo>
                <a:lnTo>
                  <a:pt x="21394" y="11324"/>
                </a:lnTo>
                <a:lnTo>
                  <a:pt x="21398" y="11445"/>
                </a:lnTo>
                <a:lnTo>
                  <a:pt x="21382" y="11583"/>
                </a:lnTo>
                <a:lnTo>
                  <a:pt x="21364" y="11658"/>
                </a:lnTo>
                <a:lnTo>
                  <a:pt x="21352" y="11820"/>
                </a:lnTo>
                <a:lnTo>
                  <a:pt x="21352" y="11936"/>
                </a:lnTo>
                <a:lnTo>
                  <a:pt x="21356" y="12009"/>
                </a:lnTo>
                <a:lnTo>
                  <a:pt x="21366" y="12027"/>
                </a:lnTo>
                <a:lnTo>
                  <a:pt x="21376" y="11982"/>
                </a:lnTo>
                <a:lnTo>
                  <a:pt x="21369" y="12089"/>
                </a:lnTo>
                <a:lnTo>
                  <a:pt x="21369" y="12100"/>
                </a:lnTo>
                <a:cubicBezTo>
                  <a:pt x="21359" y="12182"/>
                  <a:pt x="21344" y="12263"/>
                  <a:pt x="21332" y="12345"/>
                </a:cubicBezTo>
                <a:lnTo>
                  <a:pt x="21349" y="12158"/>
                </a:lnTo>
                <a:lnTo>
                  <a:pt x="21339" y="12170"/>
                </a:lnTo>
                <a:lnTo>
                  <a:pt x="21351" y="11961"/>
                </a:lnTo>
                <a:lnTo>
                  <a:pt x="21342" y="11837"/>
                </a:lnTo>
                <a:lnTo>
                  <a:pt x="21326" y="12051"/>
                </a:lnTo>
                <a:lnTo>
                  <a:pt x="21326" y="12175"/>
                </a:lnTo>
                <a:lnTo>
                  <a:pt x="21312" y="12317"/>
                </a:lnTo>
                <a:lnTo>
                  <a:pt x="21299" y="12465"/>
                </a:lnTo>
                <a:lnTo>
                  <a:pt x="21285" y="12589"/>
                </a:lnTo>
                <a:lnTo>
                  <a:pt x="21269" y="12724"/>
                </a:lnTo>
                <a:lnTo>
                  <a:pt x="21252" y="12825"/>
                </a:lnTo>
                <a:lnTo>
                  <a:pt x="21239" y="12901"/>
                </a:lnTo>
                <a:cubicBezTo>
                  <a:pt x="21236" y="12915"/>
                  <a:pt x="21233" y="12929"/>
                  <a:pt x="21230" y="12943"/>
                </a:cubicBezTo>
                <a:lnTo>
                  <a:pt x="21208" y="13042"/>
                </a:lnTo>
                <a:lnTo>
                  <a:pt x="21187" y="13136"/>
                </a:lnTo>
                <a:cubicBezTo>
                  <a:pt x="21179" y="13172"/>
                  <a:pt x="21166" y="13205"/>
                  <a:pt x="21158" y="13241"/>
                </a:cubicBezTo>
                <a:cubicBezTo>
                  <a:pt x="20055" y="17992"/>
                  <a:pt x="15819" y="21546"/>
                  <a:pt x="10763" y="21546"/>
                </a:cubicBezTo>
                <a:cubicBezTo>
                  <a:pt x="6628" y="21546"/>
                  <a:pt x="3050" y="19164"/>
                  <a:pt x="1275" y="15700"/>
                </a:cubicBezTo>
                <a:lnTo>
                  <a:pt x="1278" y="15702"/>
                </a:lnTo>
                <a:lnTo>
                  <a:pt x="1303" y="15725"/>
                </a:lnTo>
                <a:lnTo>
                  <a:pt x="1315" y="15708"/>
                </a:lnTo>
                <a:lnTo>
                  <a:pt x="1390" y="15769"/>
                </a:lnTo>
                <a:lnTo>
                  <a:pt x="1417" y="15776"/>
                </a:lnTo>
                <a:lnTo>
                  <a:pt x="1412" y="15671"/>
                </a:lnTo>
                <a:lnTo>
                  <a:pt x="1385" y="15591"/>
                </a:lnTo>
                <a:lnTo>
                  <a:pt x="1333" y="15419"/>
                </a:lnTo>
                <a:lnTo>
                  <a:pt x="1298" y="15338"/>
                </a:lnTo>
                <a:lnTo>
                  <a:pt x="1226" y="15217"/>
                </a:lnTo>
                <a:lnTo>
                  <a:pt x="1157" y="15082"/>
                </a:lnTo>
                <a:lnTo>
                  <a:pt x="1044" y="14791"/>
                </a:lnTo>
                <a:lnTo>
                  <a:pt x="923" y="14497"/>
                </a:lnTo>
                <a:lnTo>
                  <a:pt x="819" y="14289"/>
                </a:lnTo>
                <a:lnTo>
                  <a:pt x="687" y="13954"/>
                </a:lnTo>
                <a:lnTo>
                  <a:pt x="618" y="13816"/>
                </a:lnTo>
                <a:lnTo>
                  <a:pt x="623" y="13783"/>
                </a:lnTo>
                <a:lnTo>
                  <a:pt x="592" y="13650"/>
                </a:lnTo>
                <a:lnTo>
                  <a:pt x="498" y="13342"/>
                </a:lnTo>
                <a:lnTo>
                  <a:pt x="433" y="13116"/>
                </a:lnTo>
                <a:lnTo>
                  <a:pt x="399" y="13074"/>
                </a:lnTo>
                <a:lnTo>
                  <a:pt x="394" y="12961"/>
                </a:lnTo>
                <a:lnTo>
                  <a:pt x="317" y="12680"/>
                </a:lnTo>
                <a:lnTo>
                  <a:pt x="305" y="12601"/>
                </a:lnTo>
                <a:lnTo>
                  <a:pt x="337" y="12626"/>
                </a:lnTo>
                <a:lnTo>
                  <a:pt x="339" y="12547"/>
                </a:lnTo>
                <a:lnTo>
                  <a:pt x="319" y="12450"/>
                </a:lnTo>
                <a:lnTo>
                  <a:pt x="312" y="12175"/>
                </a:lnTo>
                <a:lnTo>
                  <a:pt x="309" y="12078"/>
                </a:lnTo>
                <a:lnTo>
                  <a:pt x="295" y="12032"/>
                </a:lnTo>
                <a:lnTo>
                  <a:pt x="295" y="11963"/>
                </a:lnTo>
                <a:lnTo>
                  <a:pt x="272" y="11711"/>
                </a:lnTo>
                <a:lnTo>
                  <a:pt x="254" y="11574"/>
                </a:lnTo>
                <a:lnTo>
                  <a:pt x="245" y="11510"/>
                </a:lnTo>
                <a:lnTo>
                  <a:pt x="222" y="11318"/>
                </a:lnTo>
                <a:lnTo>
                  <a:pt x="200" y="11204"/>
                </a:lnTo>
                <a:lnTo>
                  <a:pt x="193" y="11207"/>
                </a:lnTo>
                <a:lnTo>
                  <a:pt x="173" y="11004"/>
                </a:lnTo>
                <a:lnTo>
                  <a:pt x="173" y="10906"/>
                </a:lnTo>
                <a:lnTo>
                  <a:pt x="173" y="10771"/>
                </a:lnTo>
                <a:lnTo>
                  <a:pt x="168" y="10712"/>
                </a:lnTo>
                <a:lnTo>
                  <a:pt x="180" y="10652"/>
                </a:lnTo>
                <a:lnTo>
                  <a:pt x="188" y="10489"/>
                </a:lnTo>
                <a:lnTo>
                  <a:pt x="190" y="10349"/>
                </a:lnTo>
                <a:lnTo>
                  <a:pt x="192" y="10265"/>
                </a:lnTo>
                <a:lnTo>
                  <a:pt x="187" y="10187"/>
                </a:lnTo>
                <a:lnTo>
                  <a:pt x="210" y="10078"/>
                </a:lnTo>
                <a:lnTo>
                  <a:pt x="220" y="9911"/>
                </a:lnTo>
                <a:lnTo>
                  <a:pt x="220" y="9782"/>
                </a:lnTo>
                <a:lnTo>
                  <a:pt x="235" y="9681"/>
                </a:lnTo>
                <a:lnTo>
                  <a:pt x="247" y="9777"/>
                </a:lnTo>
                <a:lnTo>
                  <a:pt x="245" y="9598"/>
                </a:lnTo>
                <a:lnTo>
                  <a:pt x="245" y="9416"/>
                </a:lnTo>
                <a:lnTo>
                  <a:pt x="237" y="9442"/>
                </a:lnTo>
                <a:lnTo>
                  <a:pt x="228" y="9389"/>
                </a:lnTo>
                <a:lnTo>
                  <a:pt x="238" y="9260"/>
                </a:lnTo>
                <a:lnTo>
                  <a:pt x="259" y="9127"/>
                </a:lnTo>
                <a:lnTo>
                  <a:pt x="269" y="8977"/>
                </a:lnTo>
                <a:lnTo>
                  <a:pt x="282" y="8841"/>
                </a:lnTo>
                <a:lnTo>
                  <a:pt x="295" y="8800"/>
                </a:lnTo>
                <a:lnTo>
                  <a:pt x="326" y="8645"/>
                </a:lnTo>
                <a:lnTo>
                  <a:pt x="341" y="8539"/>
                </a:lnTo>
                <a:lnTo>
                  <a:pt x="374" y="8415"/>
                </a:lnTo>
                <a:lnTo>
                  <a:pt x="371" y="8395"/>
                </a:lnTo>
                <a:lnTo>
                  <a:pt x="351" y="8462"/>
                </a:lnTo>
                <a:lnTo>
                  <a:pt x="359" y="8381"/>
                </a:lnTo>
                <a:cubicBezTo>
                  <a:pt x="369" y="8337"/>
                  <a:pt x="382" y="8294"/>
                  <a:pt x="392" y="8250"/>
                </a:cubicBezTo>
                <a:cubicBezTo>
                  <a:pt x="393" y="8249"/>
                  <a:pt x="394" y="8248"/>
                  <a:pt x="394" y="8246"/>
                </a:cubicBezTo>
                <a:lnTo>
                  <a:pt x="401" y="8241"/>
                </a:lnTo>
                <a:lnTo>
                  <a:pt x="431" y="8117"/>
                </a:lnTo>
                <a:lnTo>
                  <a:pt x="429" y="8107"/>
                </a:lnTo>
                <a:cubicBezTo>
                  <a:pt x="876" y="6377"/>
                  <a:pt x="1738" y="4819"/>
                  <a:pt x="2907" y="3542"/>
                </a:cubicBezTo>
                <a:lnTo>
                  <a:pt x="2850" y="3631"/>
                </a:lnTo>
                <a:lnTo>
                  <a:pt x="2826" y="3695"/>
                </a:lnTo>
                <a:lnTo>
                  <a:pt x="2775" y="3779"/>
                </a:lnTo>
                <a:lnTo>
                  <a:pt x="2729" y="3846"/>
                </a:lnTo>
                <a:lnTo>
                  <a:pt x="2652" y="3944"/>
                </a:lnTo>
                <a:lnTo>
                  <a:pt x="2592" y="4038"/>
                </a:lnTo>
                <a:lnTo>
                  <a:pt x="2493" y="4158"/>
                </a:lnTo>
                <a:lnTo>
                  <a:pt x="2435" y="4245"/>
                </a:lnTo>
                <a:lnTo>
                  <a:pt x="2423" y="4279"/>
                </a:lnTo>
                <a:lnTo>
                  <a:pt x="2385" y="4333"/>
                </a:lnTo>
                <a:lnTo>
                  <a:pt x="2381" y="4348"/>
                </a:lnTo>
                <a:lnTo>
                  <a:pt x="2413" y="4311"/>
                </a:lnTo>
                <a:lnTo>
                  <a:pt x="2445" y="4289"/>
                </a:lnTo>
                <a:lnTo>
                  <a:pt x="2482" y="4249"/>
                </a:lnTo>
                <a:lnTo>
                  <a:pt x="2463" y="4291"/>
                </a:lnTo>
                <a:lnTo>
                  <a:pt x="2416" y="4378"/>
                </a:lnTo>
                <a:lnTo>
                  <a:pt x="2346" y="4493"/>
                </a:lnTo>
                <a:lnTo>
                  <a:pt x="2282" y="4622"/>
                </a:lnTo>
                <a:lnTo>
                  <a:pt x="2222" y="4713"/>
                </a:lnTo>
                <a:lnTo>
                  <a:pt x="2152" y="4802"/>
                </a:lnTo>
                <a:lnTo>
                  <a:pt x="2137" y="4829"/>
                </a:lnTo>
                <a:lnTo>
                  <a:pt x="2115" y="4924"/>
                </a:lnTo>
                <a:lnTo>
                  <a:pt x="2080" y="4983"/>
                </a:lnTo>
                <a:lnTo>
                  <a:pt x="1963" y="5137"/>
                </a:lnTo>
                <a:lnTo>
                  <a:pt x="1901" y="5210"/>
                </a:lnTo>
                <a:lnTo>
                  <a:pt x="1857" y="5232"/>
                </a:lnTo>
                <a:lnTo>
                  <a:pt x="1817" y="5277"/>
                </a:lnTo>
                <a:lnTo>
                  <a:pt x="1730" y="5393"/>
                </a:lnTo>
                <a:lnTo>
                  <a:pt x="1635" y="5526"/>
                </a:lnTo>
                <a:lnTo>
                  <a:pt x="1596" y="5594"/>
                </a:lnTo>
                <a:lnTo>
                  <a:pt x="1556" y="5647"/>
                </a:lnTo>
                <a:lnTo>
                  <a:pt x="1521" y="5722"/>
                </a:lnTo>
                <a:lnTo>
                  <a:pt x="1514" y="5752"/>
                </a:lnTo>
                <a:lnTo>
                  <a:pt x="1549" y="5738"/>
                </a:lnTo>
                <a:lnTo>
                  <a:pt x="1578" y="5715"/>
                </a:lnTo>
                <a:lnTo>
                  <a:pt x="1630" y="5668"/>
                </a:lnTo>
                <a:lnTo>
                  <a:pt x="1747" y="5520"/>
                </a:lnTo>
                <a:lnTo>
                  <a:pt x="1784" y="5488"/>
                </a:lnTo>
                <a:lnTo>
                  <a:pt x="1867" y="5380"/>
                </a:lnTo>
                <a:lnTo>
                  <a:pt x="1958" y="5277"/>
                </a:lnTo>
                <a:lnTo>
                  <a:pt x="2030" y="5208"/>
                </a:lnTo>
                <a:lnTo>
                  <a:pt x="2087" y="5179"/>
                </a:lnTo>
                <a:lnTo>
                  <a:pt x="2118" y="5200"/>
                </a:lnTo>
                <a:lnTo>
                  <a:pt x="2137" y="5238"/>
                </a:lnTo>
                <a:lnTo>
                  <a:pt x="2148" y="5331"/>
                </a:lnTo>
                <a:lnTo>
                  <a:pt x="2175" y="5326"/>
                </a:lnTo>
                <a:lnTo>
                  <a:pt x="2190" y="5365"/>
                </a:lnTo>
                <a:lnTo>
                  <a:pt x="2177" y="5422"/>
                </a:lnTo>
                <a:lnTo>
                  <a:pt x="2210" y="5464"/>
                </a:lnTo>
                <a:lnTo>
                  <a:pt x="2202" y="5570"/>
                </a:lnTo>
                <a:lnTo>
                  <a:pt x="2259" y="5599"/>
                </a:lnTo>
                <a:lnTo>
                  <a:pt x="2369" y="5514"/>
                </a:lnTo>
                <a:lnTo>
                  <a:pt x="2411" y="5479"/>
                </a:lnTo>
                <a:lnTo>
                  <a:pt x="2428" y="5440"/>
                </a:lnTo>
                <a:lnTo>
                  <a:pt x="2535" y="5375"/>
                </a:lnTo>
                <a:lnTo>
                  <a:pt x="2592" y="5277"/>
                </a:lnTo>
                <a:lnTo>
                  <a:pt x="2554" y="5361"/>
                </a:lnTo>
                <a:lnTo>
                  <a:pt x="2632" y="5296"/>
                </a:lnTo>
                <a:lnTo>
                  <a:pt x="2676" y="5292"/>
                </a:lnTo>
                <a:lnTo>
                  <a:pt x="2577" y="5358"/>
                </a:lnTo>
                <a:lnTo>
                  <a:pt x="2517" y="5442"/>
                </a:lnTo>
                <a:lnTo>
                  <a:pt x="2451" y="5449"/>
                </a:lnTo>
                <a:lnTo>
                  <a:pt x="2445" y="5462"/>
                </a:lnTo>
                <a:lnTo>
                  <a:pt x="2515" y="5477"/>
                </a:lnTo>
                <a:lnTo>
                  <a:pt x="2549" y="5491"/>
                </a:lnTo>
                <a:lnTo>
                  <a:pt x="2592" y="5464"/>
                </a:lnTo>
                <a:lnTo>
                  <a:pt x="2621" y="5424"/>
                </a:lnTo>
                <a:lnTo>
                  <a:pt x="2689" y="5366"/>
                </a:lnTo>
                <a:lnTo>
                  <a:pt x="2649" y="5420"/>
                </a:lnTo>
                <a:lnTo>
                  <a:pt x="2637" y="5449"/>
                </a:lnTo>
                <a:lnTo>
                  <a:pt x="2605" y="5474"/>
                </a:lnTo>
                <a:lnTo>
                  <a:pt x="2672" y="5509"/>
                </a:lnTo>
                <a:lnTo>
                  <a:pt x="2751" y="5489"/>
                </a:lnTo>
                <a:lnTo>
                  <a:pt x="2765" y="5452"/>
                </a:lnTo>
                <a:lnTo>
                  <a:pt x="2790" y="5471"/>
                </a:lnTo>
                <a:lnTo>
                  <a:pt x="2776" y="5474"/>
                </a:lnTo>
                <a:lnTo>
                  <a:pt x="2759" y="5548"/>
                </a:lnTo>
                <a:lnTo>
                  <a:pt x="2763" y="5690"/>
                </a:lnTo>
                <a:lnTo>
                  <a:pt x="2791" y="5642"/>
                </a:lnTo>
                <a:lnTo>
                  <a:pt x="2805" y="5488"/>
                </a:lnTo>
                <a:lnTo>
                  <a:pt x="2818" y="5563"/>
                </a:lnTo>
                <a:lnTo>
                  <a:pt x="2811" y="5627"/>
                </a:lnTo>
                <a:lnTo>
                  <a:pt x="2808" y="5674"/>
                </a:lnTo>
                <a:lnTo>
                  <a:pt x="2813" y="5747"/>
                </a:lnTo>
                <a:lnTo>
                  <a:pt x="2801" y="5802"/>
                </a:lnTo>
                <a:lnTo>
                  <a:pt x="2810" y="5870"/>
                </a:lnTo>
                <a:lnTo>
                  <a:pt x="2843" y="5860"/>
                </a:lnTo>
                <a:lnTo>
                  <a:pt x="2877" y="5809"/>
                </a:lnTo>
                <a:lnTo>
                  <a:pt x="2830" y="5846"/>
                </a:lnTo>
                <a:lnTo>
                  <a:pt x="2840" y="5797"/>
                </a:lnTo>
                <a:lnTo>
                  <a:pt x="2912" y="5725"/>
                </a:lnTo>
                <a:lnTo>
                  <a:pt x="2977" y="5691"/>
                </a:lnTo>
                <a:lnTo>
                  <a:pt x="2996" y="5695"/>
                </a:lnTo>
                <a:lnTo>
                  <a:pt x="3069" y="5716"/>
                </a:lnTo>
                <a:lnTo>
                  <a:pt x="3091" y="5814"/>
                </a:lnTo>
                <a:lnTo>
                  <a:pt x="3121" y="5903"/>
                </a:lnTo>
                <a:lnTo>
                  <a:pt x="3173" y="5987"/>
                </a:lnTo>
                <a:lnTo>
                  <a:pt x="3218" y="5947"/>
                </a:lnTo>
                <a:lnTo>
                  <a:pt x="3225" y="6058"/>
                </a:lnTo>
                <a:lnTo>
                  <a:pt x="3222" y="6230"/>
                </a:lnTo>
                <a:lnTo>
                  <a:pt x="3123" y="6100"/>
                </a:lnTo>
                <a:lnTo>
                  <a:pt x="3012" y="6164"/>
                </a:lnTo>
                <a:lnTo>
                  <a:pt x="2997" y="6253"/>
                </a:lnTo>
                <a:lnTo>
                  <a:pt x="3086" y="6324"/>
                </a:lnTo>
                <a:lnTo>
                  <a:pt x="3138" y="6403"/>
                </a:lnTo>
                <a:lnTo>
                  <a:pt x="3220" y="6599"/>
                </a:lnTo>
                <a:lnTo>
                  <a:pt x="3314" y="6679"/>
                </a:lnTo>
                <a:lnTo>
                  <a:pt x="3359" y="6582"/>
                </a:lnTo>
                <a:lnTo>
                  <a:pt x="3456" y="6516"/>
                </a:lnTo>
                <a:lnTo>
                  <a:pt x="3300" y="6498"/>
                </a:lnTo>
                <a:lnTo>
                  <a:pt x="3278" y="6331"/>
                </a:lnTo>
                <a:lnTo>
                  <a:pt x="3349" y="6156"/>
                </a:lnTo>
                <a:lnTo>
                  <a:pt x="3451" y="6068"/>
                </a:lnTo>
                <a:lnTo>
                  <a:pt x="3601" y="5961"/>
                </a:lnTo>
                <a:lnTo>
                  <a:pt x="3692" y="6013"/>
                </a:lnTo>
                <a:lnTo>
                  <a:pt x="3764" y="5890"/>
                </a:lnTo>
                <a:lnTo>
                  <a:pt x="3759" y="5745"/>
                </a:lnTo>
                <a:lnTo>
                  <a:pt x="3662" y="5583"/>
                </a:lnTo>
                <a:lnTo>
                  <a:pt x="3504" y="5498"/>
                </a:lnTo>
                <a:lnTo>
                  <a:pt x="3498" y="5419"/>
                </a:lnTo>
                <a:lnTo>
                  <a:pt x="3603" y="5484"/>
                </a:lnTo>
                <a:lnTo>
                  <a:pt x="3767" y="5553"/>
                </a:lnTo>
                <a:lnTo>
                  <a:pt x="3817" y="5652"/>
                </a:lnTo>
                <a:lnTo>
                  <a:pt x="3913" y="5693"/>
                </a:lnTo>
                <a:lnTo>
                  <a:pt x="3916" y="5791"/>
                </a:lnTo>
                <a:lnTo>
                  <a:pt x="3910" y="5939"/>
                </a:lnTo>
                <a:lnTo>
                  <a:pt x="3881" y="6164"/>
                </a:lnTo>
                <a:lnTo>
                  <a:pt x="3911" y="6319"/>
                </a:lnTo>
                <a:lnTo>
                  <a:pt x="4038" y="6380"/>
                </a:lnTo>
                <a:lnTo>
                  <a:pt x="4107" y="6509"/>
                </a:lnTo>
                <a:lnTo>
                  <a:pt x="4167" y="6550"/>
                </a:lnTo>
                <a:lnTo>
                  <a:pt x="4233" y="6588"/>
                </a:lnTo>
                <a:lnTo>
                  <a:pt x="4397" y="6491"/>
                </a:lnTo>
                <a:lnTo>
                  <a:pt x="4449" y="6423"/>
                </a:lnTo>
                <a:lnTo>
                  <a:pt x="4459" y="6343"/>
                </a:lnTo>
                <a:lnTo>
                  <a:pt x="4581" y="6243"/>
                </a:lnTo>
                <a:lnTo>
                  <a:pt x="4623" y="6163"/>
                </a:lnTo>
                <a:lnTo>
                  <a:pt x="4649" y="6004"/>
                </a:lnTo>
                <a:lnTo>
                  <a:pt x="4733" y="5886"/>
                </a:lnTo>
                <a:lnTo>
                  <a:pt x="4815" y="5737"/>
                </a:lnTo>
                <a:lnTo>
                  <a:pt x="4916" y="5732"/>
                </a:lnTo>
                <a:lnTo>
                  <a:pt x="5101" y="5568"/>
                </a:lnTo>
                <a:lnTo>
                  <a:pt x="5306" y="5393"/>
                </a:lnTo>
                <a:lnTo>
                  <a:pt x="5451" y="5287"/>
                </a:lnTo>
                <a:lnTo>
                  <a:pt x="5379" y="5259"/>
                </a:lnTo>
                <a:lnTo>
                  <a:pt x="5205" y="5238"/>
                </a:lnTo>
                <a:lnTo>
                  <a:pt x="5128" y="5148"/>
                </a:lnTo>
                <a:lnTo>
                  <a:pt x="5227" y="5063"/>
                </a:lnTo>
                <a:lnTo>
                  <a:pt x="5260" y="4984"/>
                </a:lnTo>
                <a:lnTo>
                  <a:pt x="5466" y="4908"/>
                </a:lnTo>
                <a:lnTo>
                  <a:pt x="5602" y="4878"/>
                </a:lnTo>
                <a:lnTo>
                  <a:pt x="5635" y="4745"/>
                </a:lnTo>
                <a:lnTo>
                  <a:pt x="5702" y="4710"/>
                </a:lnTo>
                <a:lnTo>
                  <a:pt x="5814" y="4604"/>
                </a:lnTo>
                <a:lnTo>
                  <a:pt x="5885" y="4530"/>
                </a:lnTo>
                <a:lnTo>
                  <a:pt x="5856" y="4478"/>
                </a:lnTo>
                <a:lnTo>
                  <a:pt x="5890" y="4403"/>
                </a:lnTo>
                <a:lnTo>
                  <a:pt x="5969" y="4281"/>
                </a:lnTo>
                <a:lnTo>
                  <a:pt x="5947" y="4235"/>
                </a:lnTo>
                <a:lnTo>
                  <a:pt x="5692" y="4286"/>
                </a:lnTo>
                <a:lnTo>
                  <a:pt x="5540" y="4334"/>
                </a:lnTo>
                <a:lnTo>
                  <a:pt x="5406" y="4267"/>
                </a:lnTo>
                <a:lnTo>
                  <a:pt x="5259" y="4378"/>
                </a:lnTo>
                <a:lnTo>
                  <a:pt x="5113" y="4456"/>
                </a:lnTo>
                <a:lnTo>
                  <a:pt x="5009" y="4481"/>
                </a:lnTo>
                <a:lnTo>
                  <a:pt x="4917" y="4456"/>
                </a:lnTo>
                <a:lnTo>
                  <a:pt x="4844" y="4380"/>
                </a:lnTo>
                <a:lnTo>
                  <a:pt x="4822" y="4257"/>
                </a:lnTo>
                <a:lnTo>
                  <a:pt x="4725" y="4331"/>
                </a:lnTo>
                <a:lnTo>
                  <a:pt x="4480" y="4427"/>
                </a:lnTo>
                <a:lnTo>
                  <a:pt x="4351" y="4410"/>
                </a:lnTo>
                <a:lnTo>
                  <a:pt x="4333" y="4351"/>
                </a:lnTo>
                <a:lnTo>
                  <a:pt x="4517" y="4186"/>
                </a:lnTo>
                <a:lnTo>
                  <a:pt x="4701" y="4094"/>
                </a:lnTo>
                <a:lnTo>
                  <a:pt x="4855" y="4043"/>
                </a:lnTo>
                <a:lnTo>
                  <a:pt x="4974" y="4040"/>
                </a:lnTo>
                <a:lnTo>
                  <a:pt x="5028" y="3947"/>
                </a:lnTo>
                <a:lnTo>
                  <a:pt x="5100" y="3813"/>
                </a:lnTo>
                <a:lnTo>
                  <a:pt x="5202" y="3722"/>
                </a:lnTo>
                <a:lnTo>
                  <a:pt x="5294" y="3619"/>
                </a:lnTo>
                <a:lnTo>
                  <a:pt x="5391" y="3560"/>
                </a:lnTo>
                <a:lnTo>
                  <a:pt x="5490" y="3483"/>
                </a:lnTo>
                <a:lnTo>
                  <a:pt x="5635" y="3345"/>
                </a:lnTo>
                <a:lnTo>
                  <a:pt x="5677" y="3240"/>
                </a:lnTo>
                <a:lnTo>
                  <a:pt x="5804" y="3212"/>
                </a:lnTo>
                <a:lnTo>
                  <a:pt x="5955" y="3188"/>
                </a:lnTo>
                <a:lnTo>
                  <a:pt x="6051" y="3091"/>
                </a:lnTo>
                <a:lnTo>
                  <a:pt x="6208" y="3111"/>
                </a:lnTo>
                <a:lnTo>
                  <a:pt x="6298" y="3149"/>
                </a:lnTo>
                <a:lnTo>
                  <a:pt x="6407" y="3237"/>
                </a:lnTo>
                <a:lnTo>
                  <a:pt x="6472" y="3328"/>
                </a:lnTo>
                <a:lnTo>
                  <a:pt x="6444" y="3402"/>
                </a:lnTo>
                <a:lnTo>
                  <a:pt x="6536" y="3415"/>
                </a:lnTo>
                <a:lnTo>
                  <a:pt x="6569" y="3471"/>
                </a:lnTo>
                <a:lnTo>
                  <a:pt x="6528" y="3558"/>
                </a:lnTo>
                <a:lnTo>
                  <a:pt x="6593" y="3636"/>
                </a:lnTo>
                <a:lnTo>
                  <a:pt x="6650" y="3658"/>
                </a:lnTo>
                <a:lnTo>
                  <a:pt x="6752" y="3725"/>
                </a:lnTo>
                <a:lnTo>
                  <a:pt x="6822" y="3747"/>
                </a:lnTo>
                <a:lnTo>
                  <a:pt x="6745" y="3803"/>
                </a:lnTo>
                <a:lnTo>
                  <a:pt x="6734" y="3885"/>
                </a:lnTo>
                <a:lnTo>
                  <a:pt x="6799" y="4000"/>
                </a:lnTo>
                <a:lnTo>
                  <a:pt x="6876" y="4010"/>
                </a:lnTo>
                <a:lnTo>
                  <a:pt x="6978" y="3973"/>
                </a:lnTo>
                <a:lnTo>
                  <a:pt x="7050" y="4016"/>
                </a:lnTo>
                <a:lnTo>
                  <a:pt x="7134" y="4016"/>
                </a:lnTo>
                <a:lnTo>
                  <a:pt x="7244" y="3951"/>
                </a:lnTo>
                <a:lnTo>
                  <a:pt x="7303" y="3880"/>
                </a:lnTo>
                <a:lnTo>
                  <a:pt x="7350" y="3811"/>
                </a:lnTo>
                <a:lnTo>
                  <a:pt x="7172" y="3789"/>
                </a:lnTo>
                <a:lnTo>
                  <a:pt x="7055" y="3737"/>
                </a:lnTo>
                <a:lnTo>
                  <a:pt x="6970" y="3668"/>
                </a:lnTo>
                <a:lnTo>
                  <a:pt x="7105" y="3629"/>
                </a:lnTo>
                <a:lnTo>
                  <a:pt x="7212" y="3659"/>
                </a:lnTo>
                <a:lnTo>
                  <a:pt x="7350" y="3616"/>
                </a:lnTo>
                <a:lnTo>
                  <a:pt x="7268" y="3528"/>
                </a:lnTo>
                <a:lnTo>
                  <a:pt x="7427" y="3557"/>
                </a:lnTo>
                <a:lnTo>
                  <a:pt x="7515" y="3476"/>
                </a:lnTo>
                <a:lnTo>
                  <a:pt x="7564" y="3533"/>
                </a:lnTo>
                <a:lnTo>
                  <a:pt x="7778" y="3513"/>
                </a:lnTo>
                <a:lnTo>
                  <a:pt x="7875" y="3488"/>
                </a:lnTo>
                <a:lnTo>
                  <a:pt x="7940" y="3441"/>
                </a:lnTo>
                <a:lnTo>
                  <a:pt x="7870" y="3360"/>
                </a:lnTo>
                <a:lnTo>
                  <a:pt x="7709" y="3308"/>
                </a:lnTo>
                <a:lnTo>
                  <a:pt x="7609" y="3343"/>
                </a:lnTo>
                <a:lnTo>
                  <a:pt x="7480" y="3368"/>
                </a:lnTo>
                <a:lnTo>
                  <a:pt x="7348" y="3311"/>
                </a:lnTo>
                <a:lnTo>
                  <a:pt x="7381" y="3272"/>
                </a:lnTo>
                <a:lnTo>
                  <a:pt x="7289" y="3212"/>
                </a:lnTo>
                <a:lnTo>
                  <a:pt x="7427" y="3247"/>
                </a:lnTo>
                <a:lnTo>
                  <a:pt x="7535" y="3188"/>
                </a:lnTo>
                <a:lnTo>
                  <a:pt x="7545" y="3139"/>
                </a:lnTo>
                <a:lnTo>
                  <a:pt x="7453" y="3119"/>
                </a:lnTo>
                <a:lnTo>
                  <a:pt x="7517" y="3050"/>
                </a:lnTo>
                <a:lnTo>
                  <a:pt x="7562" y="2971"/>
                </a:lnTo>
                <a:lnTo>
                  <a:pt x="7703" y="2915"/>
                </a:lnTo>
                <a:lnTo>
                  <a:pt x="7743" y="2862"/>
                </a:lnTo>
                <a:lnTo>
                  <a:pt x="7860" y="2850"/>
                </a:lnTo>
                <a:lnTo>
                  <a:pt x="7927" y="2830"/>
                </a:lnTo>
                <a:lnTo>
                  <a:pt x="7952" y="2791"/>
                </a:lnTo>
                <a:lnTo>
                  <a:pt x="8004" y="2740"/>
                </a:lnTo>
                <a:lnTo>
                  <a:pt x="7994" y="2693"/>
                </a:lnTo>
                <a:lnTo>
                  <a:pt x="7892" y="2708"/>
                </a:lnTo>
                <a:lnTo>
                  <a:pt x="7885" y="2633"/>
                </a:lnTo>
                <a:lnTo>
                  <a:pt x="8012" y="2628"/>
                </a:lnTo>
                <a:lnTo>
                  <a:pt x="8036" y="2582"/>
                </a:lnTo>
                <a:lnTo>
                  <a:pt x="8166" y="2471"/>
                </a:lnTo>
                <a:lnTo>
                  <a:pt x="8290" y="2421"/>
                </a:lnTo>
                <a:lnTo>
                  <a:pt x="8267" y="2506"/>
                </a:lnTo>
                <a:lnTo>
                  <a:pt x="8394" y="2496"/>
                </a:lnTo>
                <a:lnTo>
                  <a:pt x="8439" y="2459"/>
                </a:lnTo>
                <a:lnTo>
                  <a:pt x="8531" y="2427"/>
                </a:lnTo>
                <a:lnTo>
                  <a:pt x="8697" y="2385"/>
                </a:lnTo>
                <a:lnTo>
                  <a:pt x="8821" y="2375"/>
                </a:lnTo>
                <a:lnTo>
                  <a:pt x="8893" y="2348"/>
                </a:lnTo>
                <a:lnTo>
                  <a:pt x="8888" y="2313"/>
                </a:lnTo>
                <a:lnTo>
                  <a:pt x="8945" y="2266"/>
                </a:lnTo>
                <a:lnTo>
                  <a:pt x="9017" y="2330"/>
                </a:lnTo>
                <a:lnTo>
                  <a:pt x="9037" y="2235"/>
                </a:lnTo>
                <a:lnTo>
                  <a:pt x="9204" y="2279"/>
                </a:lnTo>
                <a:lnTo>
                  <a:pt x="9251" y="2274"/>
                </a:lnTo>
                <a:lnTo>
                  <a:pt x="9229" y="2224"/>
                </a:lnTo>
                <a:lnTo>
                  <a:pt x="9256" y="2185"/>
                </a:lnTo>
                <a:lnTo>
                  <a:pt x="9326" y="2210"/>
                </a:lnTo>
                <a:lnTo>
                  <a:pt x="9405" y="2153"/>
                </a:lnTo>
                <a:lnTo>
                  <a:pt x="9469" y="2082"/>
                </a:lnTo>
                <a:lnTo>
                  <a:pt x="9568" y="2067"/>
                </a:lnTo>
                <a:lnTo>
                  <a:pt x="9626" y="2017"/>
                </a:lnTo>
                <a:lnTo>
                  <a:pt x="9661" y="1961"/>
                </a:lnTo>
                <a:lnTo>
                  <a:pt x="9733" y="1954"/>
                </a:lnTo>
                <a:lnTo>
                  <a:pt x="9855" y="1981"/>
                </a:lnTo>
                <a:lnTo>
                  <a:pt x="9984" y="1983"/>
                </a:lnTo>
                <a:lnTo>
                  <a:pt x="10058" y="1986"/>
                </a:lnTo>
                <a:lnTo>
                  <a:pt x="10163" y="2003"/>
                </a:lnTo>
                <a:lnTo>
                  <a:pt x="10242" y="1976"/>
                </a:lnTo>
                <a:lnTo>
                  <a:pt x="10294" y="1985"/>
                </a:lnTo>
                <a:lnTo>
                  <a:pt x="10418" y="1983"/>
                </a:lnTo>
                <a:lnTo>
                  <a:pt x="10554" y="2010"/>
                </a:lnTo>
                <a:lnTo>
                  <a:pt x="10617" y="1996"/>
                </a:lnTo>
                <a:lnTo>
                  <a:pt x="10713" y="2013"/>
                </a:lnTo>
                <a:lnTo>
                  <a:pt x="10709" y="2038"/>
                </a:lnTo>
                <a:lnTo>
                  <a:pt x="10813" y="2045"/>
                </a:lnTo>
                <a:lnTo>
                  <a:pt x="10841" y="2023"/>
                </a:lnTo>
                <a:lnTo>
                  <a:pt x="10883" y="2074"/>
                </a:lnTo>
                <a:lnTo>
                  <a:pt x="10972" y="2102"/>
                </a:lnTo>
                <a:lnTo>
                  <a:pt x="11072" y="2049"/>
                </a:lnTo>
                <a:lnTo>
                  <a:pt x="11128" y="2060"/>
                </a:lnTo>
                <a:lnTo>
                  <a:pt x="11255" y="2023"/>
                </a:lnTo>
                <a:lnTo>
                  <a:pt x="11319" y="2018"/>
                </a:lnTo>
                <a:lnTo>
                  <a:pt x="11396" y="1978"/>
                </a:lnTo>
                <a:lnTo>
                  <a:pt x="11426" y="1929"/>
                </a:lnTo>
                <a:lnTo>
                  <a:pt x="11523" y="1895"/>
                </a:lnTo>
                <a:lnTo>
                  <a:pt x="11642" y="1912"/>
                </a:lnTo>
                <a:lnTo>
                  <a:pt x="11700" y="1867"/>
                </a:lnTo>
                <a:lnTo>
                  <a:pt x="11620" y="1818"/>
                </a:lnTo>
                <a:lnTo>
                  <a:pt x="11568" y="1764"/>
                </a:lnTo>
                <a:lnTo>
                  <a:pt x="11534" y="1707"/>
                </a:lnTo>
                <a:lnTo>
                  <a:pt x="11457" y="1656"/>
                </a:lnTo>
                <a:lnTo>
                  <a:pt x="11414" y="1589"/>
                </a:lnTo>
                <a:lnTo>
                  <a:pt x="11573" y="1608"/>
                </a:lnTo>
                <a:lnTo>
                  <a:pt x="11546" y="1655"/>
                </a:lnTo>
                <a:lnTo>
                  <a:pt x="11606" y="1665"/>
                </a:lnTo>
                <a:lnTo>
                  <a:pt x="11789" y="1648"/>
                </a:lnTo>
                <a:lnTo>
                  <a:pt x="11911" y="1631"/>
                </a:lnTo>
                <a:lnTo>
                  <a:pt x="11839" y="1559"/>
                </a:lnTo>
                <a:lnTo>
                  <a:pt x="11824" y="1517"/>
                </a:lnTo>
                <a:lnTo>
                  <a:pt x="11717" y="1473"/>
                </a:lnTo>
                <a:lnTo>
                  <a:pt x="11601" y="1464"/>
                </a:lnTo>
                <a:lnTo>
                  <a:pt x="11546" y="1436"/>
                </a:lnTo>
                <a:lnTo>
                  <a:pt x="11516" y="1453"/>
                </a:lnTo>
                <a:lnTo>
                  <a:pt x="11426" y="1461"/>
                </a:lnTo>
                <a:lnTo>
                  <a:pt x="11377" y="1456"/>
                </a:lnTo>
                <a:lnTo>
                  <a:pt x="11446" y="1429"/>
                </a:lnTo>
                <a:lnTo>
                  <a:pt x="11404" y="1407"/>
                </a:lnTo>
                <a:lnTo>
                  <a:pt x="11401" y="1363"/>
                </a:lnTo>
                <a:lnTo>
                  <a:pt x="11469" y="1343"/>
                </a:lnTo>
                <a:lnTo>
                  <a:pt x="11528" y="1358"/>
                </a:lnTo>
                <a:lnTo>
                  <a:pt x="11608" y="1326"/>
                </a:lnTo>
                <a:lnTo>
                  <a:pt x="11660" y="1348"/>
                </a:lnTo>
                <a:lnTo>
                  <a:pt x="11730" y="1353"/>
                </a:lnTo>
                <a:lnTo>
                  <a:pt x="11777" y="1315"/>
                </a:lnTo>
                <a:lnTo>
                  <a:pt x="11866" y="1281"/>
                </a:lnTo>
                <a:lnTo>
                  <a:pt x="11921" y="1241"/>
                </a:lnTo>
                <a:lnTo>
                  <a:pt x="11868" y="1193"/>
                </a:lnTo>
                <a:lnTo>
                  <a:pt x="11888" y="1150"/>
                </a:lnTo>
                <a:lnTo>
                  <a:pt x="11834" y="1119"/>
                </a:lnTo>
                <a:lnTo>
                  <a:pt x="11771" y="1071"/>
                </a:lnTo>
                <a:lnTo>
                  <a:pt x="11645" y="1067"/>
                </a:lnTo>
                <a:lnTo>
                  <a:pt x="11595" y="1032"/>
                </a:lnTo>
                <a:lnTo>
                  <a:pt x="11622" y="1007"/>
                </a:lnTo>
                <a:lnTo>
                  <a:pt x="11628" y="961"/>
                </a:lnTo>
                <a:lnTo>
                  <a:pt x="11568" y="954"/>
                </a:lnTo>
                <a:lnTo>
                  <a:pt x="11464" y="973"/>
                </a:lnTo>
                <a:lnTo>
                  <a:pt x="11437" y="933"/>
                </a:lnTo>
                <a:lnTo>
                  <a:pt x="11406" y="956"/>
                </a:lnTo>
                <a:lnTo>
                  <a:pt x="11350" y="912"/>
                </a:lnTo>
                <a:lnTo>
                  <a:pt x="11293" y="936"/>
                </a:lnTo>
                <a:lnTo>
                  <a:pt x="11263" y="919"/>
                </a:lnTo>
                <a:lnTo>
                  <a:pt x="11149" y="936"/>
                </a:lnTo>
                <a:lnTo>
                  <a:pt x="11205" y="894"/>
                </a:lnTo>
                <a:lnTo>
                  <a:pt x="11231" y="840"/>
                </a:lnTo>
                <a:lnTo>
                  <a:pt x="11312" y="820"/>
                </a:lnTo>
                <a:lnTo>
                  <a:pt x="11337" y="808"/>
                </a:lnTo>
                <a:lnTo>
                  <a:pt x="11489" y="779"/>
                </a:lnTo>
                <a:lnTo>
                  <a:pt x="11548" y="757"/>
                </a:lnTo>
                <a:lnTo>
                  <a:pt x="11678" y="766"/>
                </a:lnTo>
                <a:lnTo>
                  <a:pt x="11804" y="746"/>
                </a:lnTo>
                <a:lnTo>
                  <a:pt x="11914" y="742"/>
                </a:lnTo>
                <a:lnTo>
                  <a:pt x="12045" y="732"/>
                </a:lnTo>
                <a:lnTo>
                  <a:pt x="12033" y="719"/>
                </a:lnTo>
                <a:lnTo>
                  <a:pt x="11842" y="707"/>
                </a:lnTo>
                <a:lnTo>
                  <a:pt x="11745" y="715"/>
                </a:lnTo>
                <a:lnTo>
                  <a:pt x="11630" y="724"/>
                </a:lnTo>
                <a:lnTo>
                  <a:pt x="11526" y="731"/>
                </a:lnTo>
                <a:lnTo>
                  <a:pt x="11456" y="719"/>
                </a:lnTo>
                <a:lnTo>
                  <a:pt x="11327" y="736"/>
                </a:lnTo>
                <a:lnTo>
                  <a:pt x="11287" y="766"/>
                </a:lnTo>
                <a:lnTo>
                  <a:pt x="11121" y="791"/>
                </a:lnTo>
                <a:lnTo>
                  <a:pt x="11093" y="821"/>
                </a:lnTo>
                <a:lnTo>
                  <a:pt x="10989" y="838"/>
                </a:lnTo>
                <a:lnTo>
                  <a:pt x="10880" y="867"/>
                </a:lnTo>
                <a:lnTo>
                  <a:pt x="10786" y="919"/>
                </a:lnTo>
                <a:lnTo>
                  <a:pt x="10857" y="958"/>
                </a:lnTo>
                <a:lnTo>
                  <a:pt x="10719" y="1013"/>
                </a:lnTo>
                <a:lnTo>
                  <a:pt x="10657" y="1067"/>
                </a:lnTo>
                <a:lnTo>
                  <a:pt x="10545" y="1116"/>
                </a:lnTo>
                <a:lnTo>
                  <a:pt x="10518" y="1096"/>
                </a:lnTo>
                <a:lnTo>
                  <a:pt x="10614" y="1069"/>
                </a:lnTo>
                <a:lnTo>
                  <a:pt x="10651" y="988"/>
                </a:lnTo>
                <a:lnTo>
                  <a:pt x="10636" y="943"/>
                </a:lnTo>
                <a:lnTo>
                  <a:pt x="10530" y="963"/>
                </a:lnTo>
                <a:lnTo>
                  <a:pt x="10450" y="991"/>
                </a:lnTo>
                <a:lnTo>
                  <a:pt x="10343" y="1015"/>
                </a:lnTo>
                <a:lnTo>
                  <a:pt x="10292" y="1023"/>
                </a:lnTo>
                <a:lnTo>
                  <a:pt x="10321" y="1077"/>
                </a:lnTo>
                <a:lnTo>
                  <a:pt x="10224" y="1103"/>
                </a:lnTo>
                <a:lnTo>
                  <a:pt x="10107" y="1077"/>
                </a:lnTo>
                <a:lnTo>
                  <a:pt x="9916" y="1062"/>
                </a:lnTo>
                <a:lnTo>
                  <a:pt x="9790" y="1087"/>
                </a:lnTo>
                <a:lnTo>
                  <a:pt x="9618" y="1087"/>
                </a:lnTo>
                <a:lnTo>
                  <a:pt x="9522" y="1089"/>
                </a:lnTo>
                <a:lnTo>
                  <a:pt x="9290" y="1054"/>
                </a:lnTo>
                <a:lnTo>
                  <a:pt x="9166" y="1059"/>
                </a:lnTo>
                <a:lnTo>
                  <a:pt x="9015" y="1096"/>
                </a:lnTo>
                <a:lnTo>
                  <a:pt x="8921" y="1116"/>
                </a:lnTo>
                <a:lnTo>
                  <a:pt x="8823" y="1069"/>
                </a:lnTo>
                <a:lnTo>
                  <a:pt x="8654" y="1057"/>
                </a:lnTo>
                <a:lnTo>
                  <a:pt x="8578" y="1015"/>
                </a:lnTo>
                <a:lnTo>
                  <a:pt x="8473" y="1025"/>
                </a:lnTo>
                <a:lnTo>
                  <a:pt x="8397" y="1022"/>
                </a:lnTo>
                <a:lnTo>
                  <a:pt x="8364" y="997"/>
                </a:lnTo>
                <a:lnTo>
                  <a:pt x="8200" y="1002"/>
                </a:lnTo>
                <a:lnTo>
                  <a:pt x="8133" y="970"/>
                </a:lnTo>
                <a:lnTo>
                  <a:pt x="7974" y="1000"/>
                </a:lnTo>
                <a:lnTo>
                  <a:pt x="7950" y="968"/>
                </a:lnTo>
                <a:lnTo>
                  <a:pt x="7837" y="954"/>
                </a:lnTo>
                <a:lnTo>
                  <a:pt x="7617" y="1017"/>
                </a:lnTo>
                <a:lnTo>
                  <a:pt x="7514" y="1035"/>
                </a:lnTo>
                <a:lnTo>
                  <a:pt x="7239" y="1098"/>
                </a:lnTo>
                <a:lnTo>
                  <a:pt x="7226" y="1104"/>
                </a:lnTo>
                <a:lnTo>
                  <a:pt x="7130" y="1098"/>
                </a:lnTo>
                <a:lnTo>
                  <a:pt x="7057" y="1086"/>
                </a:lnTo>
                <a:lnTo>
                  <a:pt x="7065" y="1066"/>
                </a:lnTo>
                <a:lnTo>
                  <a:pt x="7189" y="1062"/>
                </a:lnTo>
                <a:lnTo>
                  <a:pt x="7368" y="1000"/>
                </a:lnTo>
                <a:lnTo>
                  <a:pt x="7370" y="988"/>
                </a:lnTo>
                <a:lnTo>
                  <a:pt x="7306" y="990"/>
                </a:lnTo>
                <a:lnTo>
                  <a:pt x="7214" y="983"/>
                </a:lnTo>
                <a:lnTo>
                  <a:pt x="7107" y="961"/>
                </a:lnTo>
                <a:lnTo>
                  <a:pt x="7020" y="917"/>
                </a:lnTo>
                <a:lnTo>
                  <a:pt x="7008" y="882"/>
                </a:lnTo>
                <a:lnTo>
                  <a:pt x="6924" y="890"/>
                </a:lnTo>
                <a:lnTo>
                  <a:pt x="6869" y="885"/>
                </a:lnTo>
                <a:lnTo>
                  <a:pt x="6847" y="869"/>
                </a:lnTo>
                <a:lnTo>
                  <a:pt x="6749" y="896"/>
                </a:lnTo>
                <a:lnTo>
                  <a:pt x="6685" y="902"/>
                </a:lnTo>
                <a:lnTo>
                  <a:pt x="6538" y="949"/>
                </a:lnTo>
                <a:lnTo>
                  <a:pt x="6462" y="978"/>
                </a:lnTo>
                <a:lnTo>
                  <a:pt x="6454" y="976"/>
                </a:lnTo>
                <a:cubicBezTo>
                  <a:pt x="7774" y="389"/>
                  <a:pt x="9229" y="54"/>
                  <a:pt x="10763" y="54"/>
                </a:cubicBezTo>
                <a:close/>
                <a:moveTo>
                  <a:pt x="21158" y="13241"/>
                </a:moveTo>
                <a:lnTo>
                  <a:pt x="21200" y="13072"/>
                </a:lnTo>
                <a:lnTo>
                  <a:pt x="21227" y="12906"/>
                </a:lnTo>
                <a:lnTo>
                  <a:pt x="21250" y="12737"/>
                </a:lnTo>
                <a:lnTo>
                  <a:pt x="21239" y="12744"/>
                </a:lnTo>
                <a:lnTo>
                  <a:pt x="21212" y="12845"/>
                </a:lnTo>
                <a:lnTo>
                  <a:pt x="21202" y="12838"/>
                </a:lnTo>
                <a:lnTo>
                  <a:pt x="21197" y="12790"/>
                </a:lnTo>
                <a:lnTo>
                  <a:pt x="21183" y="12842"/>
                </a:lnTo>
                <a:lnTo>
                  <a:pt x="21158" y="12891"/>
                </a:lnTo>
                <a:lnTo>
                  <a:pt x="21177" y="12743"/>
                </a:lnTo>
                <a:lnTo>
                  <a:pt x="21143" y="12808"/>
                </a:lnTo>
                <a:lnTo>
                  <a:pt x="21115" y="12805"/>
                </a:lnTo>
                <a:lnTo>
                  <a:pt x="21069" y="12855"/>
                </a:lnTo>
                <a:lnTo>
                  <a:pt x="21018" y="13003"/>
                </a:lnTo>
                <a:lnTo>
                  <a:pt x="20959" y="13025"/>
                </a:lnTo>
                <a:lnTo>
                  <a:pt x="20922" y="13061"/>
                </a:lnTo>
                <a:lnTo>
                  <a:pt x="20870" y="13099"/>
                </a:lnTo>
                <a:lnTo>
                  <a:pt x="20802" y="13120"/>
                </a:lnTo>
                <a:lnTo>
                  <a:pt x="20698" y="13320"/>
                </a:lnTo>
                <a:lnTo>
                  <a:pt x="20654" y="13407"/>
                </a:lnTo>
                <a:lnTo>
                  <a:pt x="20668" y="13451"/>
                </a:lnTo>
                <a:lnTo>
                  <a:pt x="20753" y="13424"/>
                </a:lnTo>
                <a:lnTo>
                  <a:pt x="20807" y="13377"/>
                </a:lnTo>
                <a:lnTo>
                  <a:pt x="20847" y="13396"/>
                </a:lnTo>
                <a:lnTo>
                  <a:pt x="20905" y="13333"/>
                </a:lnTo>
                <a:lnTo>
                  <a:pt x="20931" y="13364"/>
                </a:lnTo>
                <a:lnTo>
                  <a:pt x="20949" y="13412"/>
                </a:lnTo>
                <a:lnTo>
                  <a:pt x="20997" y="13374"/>
                </a:lnTo>
                <a:lnTo>
                  <a:pt x="21033" y="13409"/>
                </a:lnTo>
                <a:lnTo>
                  <a:pt x="21051" y="13414"/>
                </a:lnTo>
                <a:lnTo>
                  <a:pt x="21081" y="13387"/>
                </a:lnTo>
                <a:lnTo>
                  <a:pt x="21093" y="13387"/>
                </a:lnTo>
                <a:lnTo>
                  <a:pt x="21138" y="13281"/>
                </a:lnTo>
                <a:lnTo>
                  <a:pt x="21158" y="13241"/>
                </a:lnTo>
                <a:close/>
                <a:moveTo>
                  <a:pt x="11858" y="316"/>
                </a:moveTo>
                <a:lnTo>
                  <a:pt x="11856" y="327"/>
                </a:lnTo>
                <a:lnTo>
                  <a:pt x="11878" y="332"/>
                </a:lnTo>
                <a:lnTo>
                  <a:pt x="11933" y="330"/>
                </a:lnTo>
                <a:lnTo>
                  <a:pt x="11925" y="327"/>
                </a:lnTo>
                <a:lnTo>
                  <a:pt x="11898" y="320"/>
                </a:lnTo>
                <a:lnTo>
                  <a:pt x="11858" y="316"/>
                </a:lnTo>
                <a:close/>
                <a:moveTo>
                  <a:pt x="11630" y="318"/>
                </a:moveTo>
                <a:lnTo>
                  <a:pt x="11616" y="320"/>
                </a:lnTo>
                <a:lnTo>
                  <a:pt x="11568" y="332"/>
                </a:lnTo>
                <a:lnTo>
                  <a:pt x="11578" y="335"/>
                </a:lnTo>
                <a:lnTo>
                  <a:pt x="11590" y="335"/>
                </a:lnTo>
                <a:lnTo>
                  <a:pt x="11650" y="338"/>
                </a:lnTo>
                <a:lnTo>
                  <a:pt x="11670" y="330"/>
                </a:lnTo>
                <a:lnTo>
                  <a:pt x="11677" y="328"/>
                </a:lnTo>
                <a:lnTo>
                  <a:pt x="11630" y="318"/>
                </a:lnTo>
                <a:close/>
                <a:moveTo>
                  <a:pt x="11412" y="328"/>
                </a:moveTo>
                <a:lnTo>
                  <a:pt x="11419" y="333"/>
                </a:lnTo>
                <a:lnTo>
                  <a:pt x="11511" y="338"/>
                </a:lnTo>
                <a:lnTo>
                  <a:pt x="11498" y="332"/>
                </a:lnTo>
                <a:lnTo>
                  <a:pt x="11412" y="328"/>
                </a:lnTo>
                <a:close/>
                <a:moveTo>
                  <a:pt x="11327" y="335"/>
                </a:moveTo>
                <a:lnTo>
                  <a:pt x="11282" y="340"/>
                </a:lnTo>
                <a:lnTo>
                  <a:pt x="11297" y="347"/>
                </a:lnTo>
                <a:lnTo>
                  <a:pt x="11355" y="353"/>
                </a:lnTo>
                <a:lnTo>
                  <a:pt x="11385" y="345"/>
                </a:lnTo>
                <a:lnTo>
                  <a:pt x="11404" y="342"/>
                </a:lnTo>
                <a:lnTo>
                  <a:pt x="11406" y="340"/>
                </a:lnTo>
                <a:lnTo>
                  <a:pt x="11389" y="335"/>
                </a:lnTo>
                <a:lnTo>
                  <a:pt x="11327" y="335"/>
                </a:lnTo>
                <a:close/>
                <a:moveTo>
                  <a:pt x="11247" y="364"/>
                </a:moveTo>
                <a:lnTo>
                  <a:pt x="11180" y="369"/>
                </a:lnTo>
                <a:lnTo>
                  <a:pt x="11149" y="372"/>
                </a:lnTo>
                <a:lnTo>
                  <a:pt x="11121" y="377"/>
                </a:lnTo>
                <a:lnTo>
                  <a:pt x="11077" y="394"/>
                </a:lnTo>
                <a:lnTo>
                  <a:pt x="11081" y="397"/>
                </a:lnTo>
                <a:lnTo>
                  <a:pt x="11151" y="409"/>
                </a:lnTo>
                <a:lnTo>
                  <a:pt x="11208" y="419"/>
                </a:lnTo>
                <a:lnTo>
                  <a:pt x="11233" y="429"/>
                </a:lnTo>
                <a:lnTo>
                  <a:pt x="11277" y="423"/>
                </a:lnTo>
                <a:lnTo>
                  <a:pt x="11272" y="409"/>
                </a:lnTo>
                <a:lnTo>
                  <a:pt x="11298" y="392"/>
                </a:lnTo>
                <a:lnTo>
                  <a:pt x="11290" y="385"/>
                </a:lnTo>
                <a:lnTo>
                  <a:pt x="11258" y="377"/>
                </a:lnTo>
                <a:lnTo>
                  <a:pt x="11270" y="369"/>
                </a:lnTo>
                <a:lnTo>
                  <a:pt x="11260" y="364"/>
                </a:lnTo>
                <a:lnTo>
                  <a:pt x="11247" y="364"/>
                </a:lnTo>
                <a:close/>
                <a:moveTo>
                  <a:pt x="10862" y="766"/>
                </a:moveTo>
                <a:lnTo>
                  <a:pt x="10759" y="791"/>
                </a:lnTo>
                <a:lnTo>
                  <a:pt x="10672" y="826"/>
                </a:lnTo>
                <a:lnTo>
                  <a:pt x="10716" y="848"/>
                </a:lnTo>
                <a:lnTo>
                  <a:pt x="10781" y="853"/>
                </a:lnTo>
                <a:lnTo>
                  <a:pt x="10835" y="842"/>
                </a:lnTo>
                <a:lnTo>
                  <a:pt x="10927" y="818"/>
                </a:lnTo>
                <a:lnTo>
                  <a:pt x="10913" y="784"/>
                </a:lnTo>
                <a:lnTo>
                  <a:pt x="10862" y="766"/>
                </a:lnTo>
                <a:close/>
                <a:moveTo>
                  <a:pt x="8357" y="855"/>
                </a:moveTo>
                <a:lnTo>
                  <a:pt x="8315" y="869"/>
                </a:lnTo>
                <a:lnTo>
                  <a:pt x="8451" y="877"/>
                </a:lnTo>
                <a:lnTo>
                  <a:pt x="8481" y="946"/>
                </a:lnTo>
                <a:lnTo>
                  <a:pt x="8575" y="911"/>
                </a:lnTo>
                <a:lnTo>
                  <a:pt x="8630" y="902"/>
                </a:lnTo>
                <a:lnTo>
                  <a:pt x="8620" y="884"/>
                </a:lnTo>
                <a:lnTo>
                  <a:pt x="8578" y="867"/>
                </a:lnTo>
                <a:lnTo>
                  <a:pt x="8510" y="867"/>
                </a:lnTo>
                <a:lnTo>
                  <a:pt x="8446" y="855"/>
                </a:lnTo>
                <a:lnTo>
                  <a:pt x="8357" y="855"/>
                </a:lnTo>
                <a:close/>
                <a:moveTo>
                  <a:pt x="7853" y="896"/>
                </a:moveTo>
                <a:lnTo>
                  <a:pt x="7730" y="933"/>
                </a:lnTo>
                <a:lnTo>
                  <a:pt x="7693" y="931"/>
                </a:lnTo>
                <a:lnTo>
                  <a:pt x="7572" y="959"/>
                </a:lnTo>
                <a:lnTo>
                  <a:pt x="7517" y="961"/>
                </a:lnTo>
                <a:lnTo>
                  <a:pt x="7308" y="1027"/>
                </a:lnTo>
                <a:lnTo>
                  <a:pt x="7262" y="1055"/>
                </a:lnTo>
                <a:lnTo>
                  <a:pt x="7345" y="1052"/>
                </a:lnTo>
                <a:lnTo>
                  <a:pt x="7480" y="1017"/>
                </a:lnTo>
                <a:lnTo>
                  <a:pt x="7564" y="1010"/>
                </a:lnTo>
                <a:lnTo>
                  <a:pt x="7624" y="1007"/>
                </a:lnTo>
                <a:lnTo>
                  <a:pt x="7731" y="970"/>
                </a:lnTo>
                <a:lnTo>
                  <a:pt x="7807" y="949"/>
                </a:lnTo>
                <a:lnTo>
                  <a:pt x="7932" y="914"/>
                </a:lnTo>
                <a:lnTo>
                  <a:pt x="7927" y="901"/>
                </a:lnTo>
                <a:lnTo>
                  <a:pt x="7853" y="896"/>
                </a:lnTo>
                <a:close/>
                <a:moveTo>
                  <a:pt x="11991" y="1106"/>
                </a:moveTo>
                <a:lnTo>
                  <a:pt x="11930" y="1108"/>
                </a:lnTo>
                <a:lnTo>
                  <a:pt x="11925" y="1138"/>
                </a:lnTo>
                <a:lnTo>
                  <a:pt x="11993" y="1160"/>
                </a:lnTo>
                <a:lnTo>
                  <a:pt x="12089" y="1165"/>
                </a:lnTo>
                <a:lnTo>
                  <a:pt x="12045" y="1133"/>
                </a:lnTo>
                <a:lnTo>
                  <a:pt x="11991" y="1106"/>
                </a:lnTo>
                <a:close/>
                <a:moveTo>
                  <a:pt x="12145" y="1424"/>
                </a:moveTo>
                <a:lnTo>
                  <a:pt x="12073" y="1426"/>
                </a:lnTo>
                <a:lnTo>
                  <a:pt x="12062" y="1434"/>
                </a:lnTo>
                <a:lnTo>
                  <a:pt x="12135" y="1464"/>
                </a:lnTo>
                <a:lnTo>
                  <a:pt x="12187" y="1503"/>
                </a:lnTo>
                <a:lnTo>
                  <a:pt x="12243" y="1507"/>
                </a:lnTo>
                <a:lnTo>
                  <a:pt x="12281" y="1537"/>
                </a:lnTo>
                <a:lnTo>
                  <a:pt x="12306" y="1507"/>
                </a:lnTo>
                <a:lnTo>
                  <a:pt x="12291" y="1495"/>
                </a:lnTo>
                <a:lnTo>
                  <a:pt x="12217" y="1480"/>
                </a:lnTo>
                <a:lnTo>
                  <a:pt x="12197" y="1458"/>
                </a:lnTo>
                <a:lnTo>
                  <a:pt x="12145" y="1424"/>
                </a:lnTo>
                <a:close/>
                <a:moveTo>
                  <a:pt x="12350" y="1602"/>
                </a:moveTo>
                <a:lnTo>
                  <a:pt x="12306" y="1611"/>
                </a:lnTo>
                <a:lnTo>
                  <a:pt x="12249" y="1695"/>
                </a:lnTo>
                <a:lnTo>
                  <a:pt x="12124" y="1670"/>
                </a:lnTo>
                <a:lnTo>
                  <a:pt x="12028" y="1690"/>
                </a:lnTo>
                <a:lnTo>
                  <a:pt x="12119" y="1813"/>
                </a:lnTo>
                <a:lnTo>
                  <a:pt x="12296" y="1884"/>
                </a:lnTo>
                <a:lnTo>
                  <a:pt x="12326" y="1813"/>
                </a:lnTo>
                <a:lnTo>
                  <a:pt x="12356" y="1850"/>
                </a:lnTo>
                <a:lnTo>
                  <a:pt x="12311" y="1904"/>
                </a:lnTo>
                <a:lnTo>
                  <a:pt x="12415" y="2054"/>
                </a:lnTo>
                <a:lnTo>
                  <a:pt x="12507" y="2183"/>
                </a:lnTo>
                <a:lnTo>
                  <a:pt x="12554" y="2257"/>
                </a:lnTo>
                <a:lnTo>
                  <a:pt x="12676" y="2377"/>
                </a:lnTo>
                <a:lnTo>
                  <a:pt x="12795" y="2431"/>
                </a:lnTo>
                <a:lnTo>
                  <a:pt x="12934" y="2550"/>
                </a:lnTo>
                <a:lnTo>
                  <a:pt x="13004" y="2528"/>
                </a:lnTo>
                <a:lnTo>
                  <a:pt x="13028" y="2453"/>
                </a:lnTo>
                <a:lnTo>
                  <a:pt x="13128" y="2469"/>
                </a:lnTo>
                <a:lnTo>
                  <a:pt x="13123" y="2596"/>
                </a:lnTo>
                <a:lnTo>
                  <a:pt x="13230" y="2653"/>
                </a:lnTo>
                <a:lnTo>
                  <a:pt x="13299" y="2735"/>
                </a:lnTo>
                <a:lnTo>
                  <a:pt x="13386" y="2799"/>
                </a:lnTo>
                <a:lnTo>
                  <a:pt x="13473" y="2838"/>
                </a:lnTo>
                <a:lnTo>
                  <a:pt x="13491" y="2904"/>
                </a:lnTo>
                <a:lnTo>
                  <a:pt x="13393" y="2944"/>
                </a:lnTo>
                <a:lnTo>
                  <a:pt x="13372" y="3001"/>
                </a:lnTo>
                <a:lnTo>
                  <a:pt x="13431" y="3085"/>
                </a:lnTo>
                <a:lnTo>
                  <a:pt x="13609" y="3237"/>
                </a:lnTo>
                <a:lnTo>
                  <a:pt x="13587" y="3380"/>
                </a:lnTo>
                <a:lnTo>
                  <a:pt x="13527" y="3442"/>
                </a:lnTo>
                <a:lnTo>
                  <a:pt x="13662" y="3835"/>
                </a:lnTo>
                <a:lnTo>
                  <a:pt x="13761" y="3880"/>
                </a:lnTo>
                <a:lnTo>
                  <a:pt x="13898" y="3826"/>
                </a:lnTo>
                <a:lnTo>
                  <a:pt x="13912" y="3904"/>
                </a:lnTo>
                <a:lnTo>
                  <a:pt x="13973" y="3932"/>
                </a:lnTo>
                <a:lnTo>
                  <a:pt x="13960" y="4026"/>
                </a:lnTo>
                <a:lnTo>
                  <a:pt x="14037" y="4102"/>
                </a:lnTo>
                <a:lnTo>
                  <a:pt x="13987" y="4181"/>
                </a:lnTo>
                <a:lnTo>
                  <a:pt x="14181" y="4223"/>
                </a:lnTo>
                <a:lnTo>
                  <a:pt x="14134" y="4301"/>
                </a:lnTo>
                <a:lnTo>
                  <a:pt x="14012" y="4358"/>
                </a:lnTo>
                <a:lnTo>
                  <a:pt x="13933" y="4329"/>
                </a:lnTo>
                <a:lnTo>
                  <a:pt x="13826" y="4348"/>
                </a:lnTo>
                <a:lnTo>
                  <a:pt x="13749" y="4417"/>
                </a:lnTo>
                <a:lnTo>
                  <a:pt x="13764" y="4486"/>
                </a:lnTo>
                <a:lnTo>
                  <a:pt x="13747" y="4575"/>
                </a:lnTo>
                <a:lnTo>
                  <a:pt x="13883" y="4589"/>
                </a:lnTo>
                <a:lnTo>
                  <a:pt x="13873" y="4774"/>
                </a:lnTo>
                <a:lnTo>
                  <a:pt x="13789" y="4772"/>
                </a:lnTo>
                <a:lnTo>
                  <a:pt x="13761" y="4907"/>
                </a:lnTo>
                <a:lnTo>
                  <a:pt x="13786" y="4981"/>
                </a:lnTo>
                <a:lnTo>
                  <a:pt x="13831" y="5011"/>
                </a:lnTo>
                <a:lnTo>
                  <a:pt x="13714" y="5008"/>
                </a:lnTo>
                <a:lnTo>
                  <a:pt x="13744" y="5053"/>
                </a:lnTo>
                <a:lnTo>
                  <a:pt x="13692" y="5105"/>
                </a:lnTo>
                <a:lnTo>
                  <a:pt x="13659" y="5151"/>
                </a:lnTo>
                <a:lnTo>
                  <a:pt x="13610" y="5105"/>
                </a:lnTo>
                <a:lnTo>
                  <a:pt x="13523" y="4976"/>
                </a:lnTo>
                <a:lnTo>
                  <a:pt x="13473" y="4920"/>
                </a:lnTo>
                <a:lnTo>
                  <a:pt x="13379" y="4893"/>
                </a:lnTo>
                <a:lnTo>
                  <a:pt x="13309" y="4910"/>
                </a:lnTo>
                <a:lnTo>
                  <a:pt x="13213" y="4972"/>
                </a:lnTo>
                <a:lnTo>
                  <a:pt x="13195" y="5075"/>
                </a:lnTo>
                <a:lnTo>
                  <a:pt x="13232" y="5119"/>
                </a:lnTo>
                <a:lnTo>
                  <a:pt x="13141" y="5104"/>
                </a:lnTo>
                <a:lnTo>
                  <a:pt x="13095" y="5173"/>
                </a:lnTo>
                <a:lnTo>
                  <a:pt x="13063" y="5114"/>
                </a:lnTo>
                <a:lnTo>
                  <a:pt x="12991" y="5153"/>
                </a:lnTo>
                <a:lnTo>
                  <a:pt x="13041" y="5254"/>
                </a:lnTo>
                <a:lnTo>
                  <a:pt x="13105" y="5312"/>
                </a:lnTo>
                <a:lnTo>
                  <a:pt x="13177" y="5351"/>
                </a:lnTo>
                <a:lnTo>
                  <a:pt x="13150" y="5413"/>
                </a:lnTo>
                <a:lnTo>
                  <a:pt x="13208" y="5531"/>
                </a:lnTo>
                <a:lnTo>
                  <a:pt x="13157" y="5541"/>
                </a:lnTo>
                <a:lnTo>
                  <a:pt x="13128" y="5639"/>
                </a:lnTo>
                <a:lnTo>
                  <a:pt x="13167" y="5674"/>
                </a:lnTo>
                <a:lnTo>
                  <a:pt x="13136" y="5777"/>
                </a:lnTo>
                <a:lnTo>
                  <a:pt x="13173" y="5893"/>
                </a:lnTo>
                <a:lnTo>
                  <a:pt x="13150" y="5935"/>
                </a:lnTo>
                <a:lnTo>
                  <a:pt x="13224" y="6043"/>
                </a:lnTo>
                <a:lnTo>
                  <a:pt x="13326" y="6068"/>
                </a:lnTo>
                <a:lnTo>
                  <a:pt x="13287" y="6163"/>
                </a:lnTo>
                <a:lnTo>
                  <a:pt x="13212" y="6243"/>
                </a:lnTo>
                <a:lnTo>
                  <a:pt x="13188" y="6327"/>
                </a:lnTo>
                <a:lnTo>
                  <a:pt x="13346" y="6452"/>
                </a:lnTo>
                <a:lnTo>
                  <a:pt x="13495" y="6516"/>
                </a:lnTo>
                <a:lnTo>
                  <a:pt x="13351" y="6519"/>
                </a:lnTo>
                <a:lnTo>
                  <a:pt x="13284" y="6602"/>
                </a:lnTo>
                <a:lnTo>
                  <a:pt x="13275" y="6713"/>
                </a:lnTo>
                <a:lnTo>
                  <a:pt x="13389" y="6789"/>
                </a:lnTo>
                <a:lnTo>
                  <a:pt x="13322" y="6806"/>
                </a:lnTo>
                <a:lnTo>
                  <a:pt x="13210" y="6666"/>
                </a:lnTo>
                <a:lnTo>
                  <a:pt x="13116" y="6612"/>
                </a:lnTo>
                <a:lnTo>
                  <a:pt x="13101" y="6630"/>
                </a:lnTo>
                <a:lnTo>
                  <a:pt x="13203" y="6716"/>
                </a:lnTo>
                <a:lnTo>
                  <a:pt x="13220" y="6870"/>
                </a:lnTo>
                <a:lnTo>
                  <a:pt x="13379" y="6932"/>
                </a:lnTo>
                <a:lnTo>
                  <a:pt x="13473" y="7098"/>
                </a:lnTo>
                <a:lnTo>
                  <a:pt x="13555" y="7166"/>
                </a:lnTo>
                <a:lnTo>
                  <a:pt x="13615" y="7132"/>
                </a:lnTo>
                <a:lnTo>
                  <a:pt x="13679" y="7242"/>
                </a:lnTo>
                <a:lnTo>
                  <a:pt x="13779" y="7294"/>
                </a:lnTo>
                <a:lnTo>
                  <a:pt x="13798" y="7396"/>
                </a:lnTo>
                <a:lnTo>
                  <a:pt x="13848" y="7477"/>
                </a:lnTo>
                <a:lnTo>
                  <a:pt x="13823" y="7563"/>
                </a:lnTo>
                <a:lnTo>
                  <a:pt x="13846" y="7630"/>
                </a:lnTo>
                <a:lnTo>
                  <a:pt x="13768" y="7659"/>
                </a:lnTo>
                <a:lnTo>
                  <a:pt x="13694" y="7375"/>
                </a:lnTo>
                <a:lnTo>
                  <a:pt x="13632" y="7263"/>
                </a:lnTo>
                <a:lnTo>
                  <a:pt x="13503" y="7223"/>
                </a:lnTo>
                <a:lnTo>
                  <a:pt x="13341" y="7024"/>
                </a:lnTo>
                <a:lnTo>
                  <a:pt x="13239" y="6940"/>
                </a:lnTo>
                <a:lnTo>
                  <a:pt x="13172" y="6918"/>
                </a:lnTo>
                <a:lnTo>
                  <a:pt x="13108" y="6775"/>
                </a:lnTo>
                <a:lnTo>
                  <a:pt x="13029" y="6708"/>
                </a:lnTo>
                <a:lnTo>
                  <a:pt x="12892" y="6755"/>
                </a:lnTo>
                <a:lnTo>
                  <a:pt x="12885" y="6806"/>
                </a:lnTo>
                <a:lnTo>
                  <a:pt x="12966" y="6955"/>
                </a:lnTo>
                <a:lnTo>
                  <a:pt x="12987" y="7146"/>
                </a:lnTo>
                <a:lnTo>
                  <a:pt x="13024" y="7191"/>
                </a:lnTo>
                <a:lnTo>
                  <a:pt x="13138" y="7289"/>
                </a:lnTo>
                <a:lnTo>
                  <a:pt x="13177" y="7369"/>
                </a:lnTo>
                <a:lnTo>
                  <a:pt x="13247" y="7343"/>
                </a:lnTo>
                <a:lnTo>
                  <a:pt x="13274" y="7373"/>
                </a:lnTo>
                <a:lnTo>
                  <a:pt x="13386" y="7412"/>
                </a:lnTo>
                <a:lnTo>
                  <a:pt x="13413" y="7514"/>
                </a:lnTo>
                <a:lnTo>
                  <a:pt x="13095" y="7472"/>
                </a:lnTo>
                <a:lnTo>
                  <a:pt x="12989" y="7470"/>
                </a:lnTo>
                <a:lnTo>
                  <a:pt x="12802" y="7514"/>
                </a:lnTo>
                <a:lnTo>
                  <a:pt x="12805" y="7582"/>
                </a:lnTo>
                <a:lnTo>
                  <a:pt x="12919" y="7642"/>
                </a:lnTo>
                <a:lnTo>
                  <a:pt x="12919" y="7782"/>
                </a:lnTo>
                <a:lnTo>
                  <a:pt x="12797" y="7720"/>
                </a:lnTo>
                <a:lnTo>
                  <a:pt x="12746" y="7831"/>
                </a:lnTo>
                <a:lnTo>
                  <a:pt x="12638" y="7886"/>
                </a:lnTo>
                <a:lnTo>
                  <a:pt x="12621" y="7964"/>
                </a:lnTo>
                <a:lnTo>
                  <a:pt x="12536" y="7977"/>
                </a:lnTo>
                <a:lnTo>
                  <a:pt x="12549" y="7851"/>
                </a:lnTo>
                <a:lnTo>
                  <a:pt x="12499" y="7863"/>
                </a:lnTo>
                <a:lnTo>
                  <a:pt x="12345" y="8092"/>
                </a:lnTo>
                <a:lnTo>
                  <a:pt x="12238" y="8220"/>
                </a:lnTo>
                <a:lnTo>
                  <a:pt x="12261" y="8336"/>
                </a:lnTo>
                <a:lnTo>
                  <a:pt x="12167" y="8406"/>
                </a:lnTo>
                <a:lnTo>
                  <a:pt x="12094" y="8361"/>
                </a:lnTo>
                <a:lnTo>
                  <a:pt x="12062" y="8263"/>
                </a:lnTo>
                <a:lnTo>
                  <a:pt x="12140" y="8218"/>
                </a:lnTo>
                <a:lnTo>
                  <a:pt x="12070" y="8130"/>
                </a:lnTo>
                <a:lnTo>
                  <a:pt x="11869" y="8122"/>
                </a:lnTo>
                <a:lnTo>
                  <a:pt x="11950" y="8220"/>
                </a:lnTo>
                <a:lnTo>
                  <a:pt x="11946" y="8334"/>
                </a:lnTo>
                <a:lnTo>
                  <a:pt x="12035" y="8427"/>
                </a:lnTo>
                <a:lnTo>
                  <a:pt x="12028" y="8560"/>
                </a:lnTo>
                <a:lnTo>
                  <a:pt x="11943" y="8512"/>
                </a:lnTo>
                <a:lnTo>
                  <a:pt x="11874" y="8517"/>
                </a:lnTo>
                <a:lnTo>
                  <a:pt x="11742" y="8730"/>
                </a:lnTo>
                <a:lnTo>
                  <a:pt x="11822" y="8852"/>
                </a:lnTo>
                <a:lnTo>
                  <a:pt x="11765" y="8910"/>
                </a:lnTo>
                <a:lnTo>
                  <a:pt x="11556" y="8827"/>
                </a:lnTo>
                <a:lnTo>
                  <a:pt x="11514" y="8901"/>
                </a:lnTo>
                <a:lnTo>
                  <a:pt x="11576" y="8975"/>
                </a:lnTo>
                <a:lnTo>
                  <a:pt x="11581" y="9066"/>
                </a:lnTo>
                <a:lnTo>
                  <a:pt x="11511" y="9027"/>
                </a:lnTo>
                <a:lnTo>
                  <a:pt x="11399" y="8984"/>
                </a:lnTo>
                <a:lnTo>
                  <a:pt x="11355" y="8713"/>
                </a:lnTo>
                <a:lnTo>
                  <a:pt x="11218" y="8590"/>
                </a:lnTo>
                <a:lnTo>
                  <a:pt x="11268" y="8561"/>
                </a:lnTo>
                <a:lnTo>
                  <a:pt x="11620" y="8657"/>
                </a:lnTo>
                <a:lnTo>
                  <a:pt x="11732" y="8586"/>
                </a:lnTo>
                <a:lnTo>
                  <a:pt x="11791" y="8475"/>
                </a:lnTo>
                <a:lnTo>
                  <a:pt x="11759" y="8358"/>
                </a:lnTo>
                <a:lnTo>
                  <a:pt x="11685" y="8283"/>
                </a:lnTo>
                <a:lnTo>
                  <a:pt x="11392" y="8122"/>
                </a:lnTo>
                <a:lnTo>
                  <a:pt x="11206" y="8100"/>
                </a:lnTo>
                <a:lnTo>
                  <a:pt x="11089" y="7999"/>
                </a:lnTo>
                <a:lnTo>
                  <a:pt x="11027" y="8066"/>
                </a:lnTo>
                <a:lnTo>
                  <a:pt x="10950" y="7957"/>
                </a:lnTo>
                <a:lnTo>
                  <a:pt x="11027" y="7903"/>
                </a:lnTo>
                <a:lnTo>
                  <a:pt x="10830" y="7778"/>
                </a:lnTo>
                <a:lnTo>
                  <a:pt x="10721" y="7816"/>
                </a:lnTo>
                <a:lnTo>
                  <a:pt x="10609" y="7805"/>
                </a:lnTo>
                <a:lnTo>
                  <a:pt x="10507" y="7950"/>
                </a:lnTo>
                <a:lnTo>
                  <a:pt x="10403" y="7933"/>
                </a:lnTo>
                <a:lnTo>
                  <a:pt x="10256" y="7999"/>
                </a:lnTo>
                <a:lnTo>
                  <a:pt x="10040" y="8201"/>
                </a:lnTo>
                <a:lnTo>
                  <a:pt x="9899" y="8319"/>
                </a:lnTo>
                <a:lnTo>
                  <a:pt x="9651" y="8632"/>
                </a:lnTo>
                <a:lnTo>
                  <a:pt x="9449" y="8851"/>
                </a:lnTo>
                <a:lnTo>
                  <a:pt x="9241" y="8996"/>
                </a:lnTo>
                <a:lnTo>
                  <a:pt x="8983" y="9083"/>
                </a:lnTo>
                <a:lnTo>
                  <a:pt x="8870" y="9172"/>
                </a:lnTo>
                <a:lnTo>
                  <a:pt x="8756" y="9591"/>
                </a:lnTo>
                <a:lnTo>
                  <a:pt x="8726" y="9793"/>
                </a:lnTo>
                <a:lnTo>
                  <a:pt x="8824" y="9923"/>
                </a:lnTo>
                <a:lnTo>
                  <a:pt x="8960" y="9916"/>
                </a:lnTo>
                <a:lnTo>
                  <a:pt x="9198" y="9755"/>
                </a:lnTo>
                <a:lnTo>
                  <a:pt x="9233" y="9881"/>
                </a:lnTo>
                <a:lnTo>
                  <a:pt x="9244" y="10157"/>
                </a:lnTo>
                <a:lnTo>
                  <a:pt x="9281" y="10383"/>
                </a:lnTo>
                <a:lnTo>
                  <a:pt x="9278" y="10564"/>
                </a:lnTo>
                <a:lnTo>
                  <a:pt x="9400" y="10579"/>
                </a:lnTo>
                <a:lnTo>
                  <a:pt x="9484" y="10443"/>
                </a:lnTo>
                <a:lnTo>
                  <a:pt x="9606" y="10482"/>
                </a:lnTo>
                <a:lnTo>
                  <a:pt x="9690" y="10317"/>
                </a:lnTo>
                <a:lnTo>
                  <a:pt x="9775" y="10012"/>
                </a:lnTo>
                <a:lnTo>
                  <a:pt x="9881" y="9982"/>
                </a:lnTo>
                <a:lnTo>
                  <a:pt x="9994" y="9783"/>
                </a:lnTo>
                <a:lnTo>
                  <a:pt x="9921" y="9669"/>
                </a:lnTo>
                <a:lnTo>
                  <a:pt x="9876" y="9531"/>
                </a:lnTo>
                <a:lnTo>
                  <a:pt x="9978" y="9278"/>
                </a:lnTo>
                <a:lnTo>
                  <a:pt x="10160" y="9139"/>
                </a:lnTo>
                <a:lnTo>
                  <a:pt x="10304" y="9002"/>
                </a:lnTo>
                <a:lnTo>
                  <a:pt x="10302" y="8888"/>
                </a:lnTo>
                <a:lnTo>
                  <a:pt x="10388" y="8765"/>
                </a:lnTo>
                <a:lnTo>
                  <a:pt x="10523" y="8721"/>
                </a:lnTo>
                <a:lnTo>
                  <a:pt x="10627" y="8812"/>
                </a:lnTo>
                <a:lnTo>
                  <a:pt x="10632" y="8889"/>
                </a:lnTo>
                <a:lnTo>
                  <a:pt x="10579" y="8926"/>
                </a:lnTo>
                <a:lnTo>
                  <a:pt x="10383" y="9118"/>
                </a:lnTo>
                <a:lnTo>
                  <a:pt x="10297" y="9229"/>
                </a:lnTo>
                <a:lnTo>
                  <a:pt x="10247" y="9336"/>
                </a:lnTo>
                <a:lnTo>
                  <a:pt x="10276" y="9506"/>
                </a:lnTo>
                <a:lnTo>
                  <a:pt x="10240" y="9687"/>
                </a:lnTo>
                <a:lnTo>
                  <a:pt x="10324" y="9756"/>
                </a:lnTo>
                <a:lnTo>
                  <a:pt x="10371" y="9861"/>
                </a:lnTo>
                <a:lnTo>
                  <a:pt x="10525" y="9829"/>
                </a:lnTo>
                <a:lnTo>
                  <a:pt x="10691" y="9765"/>
                </a:lnTo>
                <a:lnTo>
                  <a:pt x="10858" y="9748"/>
                </a:lnTo>
                <a:lnTo>
                  <a:pt x="10957" y="9835"/>
                </a:lnTo>
                <a:lnTo>
                  <a:pt x="10851" y="9942"/>
                </a:lnTo>
                <a:lnTo>
                  <a:pt x="10754" y="9948"/>
                </a:lnTo>
                <a:lnTo>
                  <a:pt x="10651" y="9916"/>
                </a:lnTo>
                <a:lnTo>
                  <a:pt x="10532" y="9940"/>
                </a:lnTo>
                <a:lnTo>
                  <a:pt x="10408" y="9987"/>
                </a:lnTo>
                <a:lnTo>
                  <a:pt x="10411" y="10095"/>
                </a:lnTo>
                <a:lnTo>
                  <a:pt x="10470" y="10164"/>
                </a:lnTo>
                <a:lnTo>
                  <a:pt x="10507" y="10142"/>
                </a:lnTo>
                <a:lnTo>
                  <a:pt x="10492" y="10251"/>
                </a:lnTo>
                <a:lnTo>
                  <a:pt x="10465" y="10396"/>
                </a:lnTo>
                <a:lnTo>
                  <a:pt x="10384" y="10394"/>
                </a:lnTo>
                <a:lnTo>
                  <a:pt x="10312" y="10250"/>
                </a:lnTo>
                <a:lnTo>
                  <a:pt x="10214" y="10307"/>
                </a:lnTo>
                <a:lnTo>
                  <a:pt x="10153" y="10421"/>
                </a:lnTo>
                <a:lnTo>
                  <a:pt x="10138" y="10561"/>
                </a:lnTo>
                <a:lnTo>
                  <a:pt x="10147" y="10721"/>
                </a:lnTo>
                <a:lnTo>
                  <a:pt x="9994" y="10768"/>
                </a:lnTo>
                <a:lnTo>
                  <a:pt x="9963" y="10847"/>
                </a:lnTo>
                <a:lnTo>
                  <a:pt x="9859" y="10834"/>
                </a:lnTo>
                <a:lnTo>
                  <a:pt x="9855" y="10787"/>
                </a:lnTo>
                <a:lnTo>
                  <a:pt x="9753" y="10741"/>
                </a:lnTo>
                <a:lnTo>
                  <a:pt x="9609" y="10785"/>
                </a:lnTo>
                <a:lnTo>
                  <a:pt x="9429" y="10842"/>
                </a:lnTo>
                <a:lnTo>
                  <a:pt x="9345" y="10884"/>
                </a:lnTo>
                <a:lnTo>
                  <a:pt x="9306" y="10815"/>
                </a:lnTo>
                <a:lnTo>
                  <a:pt x="9201" y="10718"/>
                </a:lnTo>
                <a:lnTo>
                  <a:pt x="9131" y="10755"/>
                </a:lnTo>
                <a:lnTo>
                  <a:pt x="9015" y="10765"/>
                </a:lnTo>
                <a:lnTo>
                  <a:pt x="9032" y="10701"/>
                </a:lnTo>
                <a:lnTo>
                  <a:pt x="8936" y="10632"/>
                </a:lnTo>
                <a:lnTo>
                  <a:pt x="8952" y="10561"/>
                </a:lnTo>
                <a:lnTo>
                  <a:pt x="8947" y="10465"/>
                </a:lnTo>
                <a:lnTo>
                  <a:pt x="9050" y="10352"/>
                </a:lnTo>
                <a:lnTo>
                  <a:pt x="9075" y="10379"/>
                </a:lnTo>
                <a:lnTo>
                  <a:pt x="9117" y="10317"/>
                </a:lnTo>
                <a:lnTo>
                  <a:pt x="9070" y="10276"/>
                </a:lnTo>
                <a:lnTo>
                  <a:pt x="9070" y="10223"/>
                </a:lnTo>
                <a:lnTo>
                  <a:pt x="9114" y="10170"/>
                </a:lnTo>
                <a:lnTo>
                  <a:pt x="9141" y="10076"/>
                </a:lnTo>
                <a:lnTo>
                  <a:pt x="9050" y="10108"/>
                </a:lnTo>
                <a:lnTo>
                  <a:pt x="9003" y="10150"/>
                </a:lnTo>
                <a:lnTo>
                  <a:pt x="8915" y="10138"/>
                </a:lnTo>
                <a:lnTo>
                  <a:pt x="8873" y="10186"/>
                </a:lnTo>
                <a:lnTo>
                  <a:pt x="8843" y="10229"/>
                </a:lnTo>
                <a:lnTo>
                  <a:pt x="8794" y="10416"/>
                </a:lnTo>
                <a:lnTo>
                  <a:pt x="8808" y="10527"/>
                </a:lnTo>
                <a:lnTo>
                  <a:pt x="8786" y="10632"/>
                </a:lnTo>
                <a:lnTo>
                  <a:pt x="8791" y="10706"/>
                </a:lnTo>
                <a:lnTo>
                  <a:pt x="8697" y="10776"/>
                </a:lnTo>
                <a:lnTo>
                  <a:pt x="8687" y="10731"/>
                </a:lnTo>
                <a:lnTo>
                  <a:pt x="8598" y="10714"/>
                </a:lnTo>
                <a:lnTo>
                  <a:pt x="8567" y="10746"/>
                </a:lnTo>
                <a:lnTo>
                  <a:pt x="8481" y="10714"/>
                </a:lnTo>
                <a:lnTo>
                  <a:pt x="8315" y="10743"/>
                </a:lnTo>
                <a:lnTo>
                  <a:pt x="8140" y="10973"/>
                </a:lnTo>
                <a:lnTo>
                  <a:pt x="8069" y="11002"/>
                </a:lnTo>
                <a:lnTo>
                  <a:pt x="7971" y="11005"/>
                </a:lnTo>
                <a:lnTo>
                  <a:pt x="7865" y="11005"/>
                </a:lnTo>
                <a:lnTo>
                  <a:pt x="7783" y="11137"/>
                </a:lnTo>
                <a:lnTo>
                  <a:pt x="7482" y="11169"/>
                </a:lnTo>
                <a:lnTo>
                  <a:pt x="7410" y="11049"/>
                </a:lnTo>
                <a:lnTo>
                  <a:pt x="7366" y="11260"/>
                </a:lnTo>
                <a:lnTo>
                  <a:pt x="7204" y="11132"/>
                </a:lnTo>
                <a:lnTo>
                  <a:pt x="7052" y="11101"/>
                </a:lnTo>
                <a:lnTo>
                  <a:pt x="7008" y="11229"/>
                </a:lnTo>
                <a:lnTo>
                  <a:pt x="7147" y="11376"/>
                </a:lnTo>
                <a:lnTo>
                  <a:pt x="7194" y="11500"/>
                </a:lnTo>
                <a:lnTo>
                  <a:pt x="7242" y="11733"/>
                </a:lnTo>
                <a:lnTo>
                  <a:pt x="7095" y="12066"/>
                </a:lnTo>
                <a:lnTo>
                  <a:pt x="6996" y="12140"/>
                </a:lnTo>
                <a:lnTo>
                  <a:pt x="6809" y="12046"/>
                </a:lnTo>
                <a:lnTo>
                  <a:pt x="6708" y="12007"/>
                </a:lnTo>
                <a:lnTo>
                  <a:pt x="6598" y="11914"/>
                </a:lnTo>
                <a:lnTo>
                  <a:pt x="6444" y="11834"/>
                </a:lnTo>
                <a:lnTo>
                  <a:pt x="6320" y="11727"/>
                </a:lnTo>
                <a:lnTo>
                  <a:pt x="6111" y="11753"/>
                </a:lnTo>
                <a:lnTo>
                  <a:pt x="6124" y="11850"/>
                </a:lnTo>
                <a:lnTo>
                  <a:pt x="6066" y="11963"/>
                </a:lnTo>
                <a:lnTo>
                  <a:pt x="6046" y="12022"/>
                </a:lnTo>
                <a:lnTo>
                  <a:pt x="6042" y="12094"/>
                </a:lnTo>
                <a:lnTo>
                  <a:pt x="6015" y="12163"/>
                </a:lnTo>
                <a:lnTo>
                  <a:pt x="5948" y="12248"/>
                </a:lnTo>
                <a:lnTo>
                  <a:pt x="5912" y="12308"/>
                </a:lnTo>
                <a:lnTo>
                  <a:pt x="5840" y="12339"/>
                </a:lnTo>
                <a:lnTo>
                  <a:pt x="5784" y="12438"/>
                </a:lnTo>
                <a:lnTo>
                  <a:pt x="5786" y="12517"/>
                </a:lnTo>
                <a:lnTo>
                  <a:pt x="5833" y="12562"/>
                </a:lnTo>
                <a:lnTo>
                  <a:pt x="5804" y="12668"/>
                </a:lnTo>
                <a:lnTo>
                  <a:pt x="5734" y="12785"/>
                </a:lnTo>
                <a:lnTo>
                  <a:pt x="5803" y="12803"/>
                </a:lnTo>
                <a:lnTo>
                  <a:pt x="5860" y="12864"/>
                </a:lnTo>
                <a:lnTo>
                  <a:pt x="5925" y="12849"/>
                </a:lnTo>
                <a:lnTo>
                  <a:pt x="6030" y="12939"/>
                </a:lnTo>
                <a:lnTo>
                  <a:pt x="6030" y="13052"/>
                </a:lnTo>
                <a:lnTo>
                  <a:pt x="6057" y="13131"/>
                </a:lnTo>
                <a:lnTo>
                  <a:pt x="6116" y="13178"/>
                </a:lnTo>
                <a:lnTo>
                  <a:pt x="6186" y="13141"/>
                </a:lnTo>
                <a:lnTo>
                  <a:pt x="6287" y="13125"/>
                </a:lnTo>
                <a:lnTo>
                  <a:pt x="6409" y="13189"/>
                </a:lnTo>
                <a:lnTo>
                  <a:pt x="6574" y="13263"/>
                </a:lnTo>
                <a:lnTo>
                  <a:pt x="6708" y="13177"/>
                </a:lnTo>
                <a:lnTo>
                  <a:pt x="6817" y="13187"/>
                </a:lnTo>
                <a:lnTo>
                  <a:pt x="6881" y="13089"/>
                </a:lnTo>
                <a:lnTo>
                  <a:pt x="6980" y="13046"/>
                </a:lnTo>
                <a:lnTo>
                  <a:pt x="6959" y="12928"/>
                </a:lnTo>
                <a:lnTo>
                  <a:pt x="7053" y="12810"/>
                </a:lnTo>
                <a:lnTo>
                  <a:pt x="7160" y="12748"/>
                </a:lnTo>
                <a:lnTo>
                  <a:pt x="7191" y="12695"/>
                </a:lnTo>
                <a:lnTo>
                  <a:pt x="7365" y="12722"/>
                </a:lnTo>
                <a:lnTo>
                  <a:pt x="7519" y="12653"/>
                </a:lnTo>
                <a:lnTo>
                  <a:pt x="7542" y="12549"/>
                </a:lnTo>
                <a:lnTo>
                  <a:pt x="7587" y="12450"/>
                </a:lnTo>
                <a:lnTo>
                  <a:pt x="7786" y="12458"/>
                </a:lnTo>
                <a:lnTo>
                  <a:pt x="8024" y="12586"/>
                </a:lnTo>
                <a:lnTo>
                  <a:pt x="8163" y="12520"/>
                </a:lnTo>
                <a:lnTo>
                  <a:pt x="8220" y="12522"/>
                </a:lnTo>
                <a:lnTo>
                  <a:pt x="8314" y="12461"/>
                </a:lnTo>
                <a:lnTo>
                  <a:pt x="8377" y="12453"/>
                </a:lnTo>
                <a:lnTo>
                  <a:pt x="8468" y="12539"/>
                </a:lnTo>
                <a:lnTo>
                  <a:pt x="8528" y="12576"/>
                </a:lnTo>
                <a:lnTo>
                  <a:pt x="8531" y="12763"/>
                </a:lnTo>
                <a:lnTo>
                  <a:pt x="8602" y="12887"/>
                </a:lnTo>
                <a:lnTo>
                  <a:pt x="8702" y="13032"/>
                </a:lnTo>
                <a:lnTo>
                  <a:pt x="8794" y="13135"/>
                </a:lnTo>
                <a:lnTo>
                  <a:pt x="8893" y="13167"/>
                </a:lnTo>
                <a:lnTo>
                  <a:pt x="8941" y="13251"/>
                </a:lnTo>
                <a:lnTo>
                  <a:pt x="9027" y="13300"/>
                </a:lnTo>
                <a:lnTo>
                  <a:pt x="9057" y="13384"/>
                </a:lnTo>
                <a:lnTo>
                  <a:pt x="9112" y="13416"/>
                </a:lnTo>
                <a:lnTo>
                  <a:pt x="9142" y="13513"/>
                </a:lnTo>
                <a:lnTo>
                  <a:pt x="9184" y="13626"/>
                </a:lnTo>
                <a:lnTo>
                  <a:pt x="9149" y="13660"/>
                </a:lnTo>
                <a:lnTo>
                  <a:pt x="9107" y="13749"/>
                </a:lnTo>
                <a:lnTo>
                  <a:pt x="9101" y="13805"/>
                </a:lnTo>
                <a:lnTo>
                  <a:pt x="9162" y="13800"/>
                </a:lnTo>
                <a:lnTo>
                  <a:pt x="9258" y="13660"/>
                </a:lnTo>
                <a:lnTo>
                  <a:pt x="9318" y="13658"/>
                </a:lnTo>
                <a:lnTo>
                  <a:pt x="9347" y="13567"/>
                </a:lnTo>
                <a:lnTo>
                  <a:pt x="9251" y="13485"/>
                </a:lnTo>
                <a:lnTo>
                  <a:pt x="9325" y="13379"/>
                </a:lnTo>
                <a:lnTo>
                  <a:pt x="9444" y="13424"/>
                </a:lnTo>
                <a:lnTo>
                  <a:pt x="9512" y="13519"/>
                </a:lnTo>
                <a:lnTo>
                  <a:pt x="9546" y="13458"/>
                </a:lnTo>
                <a:lnTo>
                  <a:pt x="9534" y="13423"/>
                </a:lnTo>
                <a:lnTo>
                  <a:pt x="9424" y="13313"/>
                </a:lnTo>
                <a:lnTo>
                  <a:pt x="9328" y="13244"/>
                </a:lnTo>
                <a:lnTo>
                  <a:pt x="9213" y="13160"/>
                </a:lnTo>
                <a:lnTo>
                  <a:pt x="9256" y="13130"/>
                </a:lnTo>
                <a:lnTo>
                  <a:pt x="9228" y="13084"/>
                </a:lnTo>
                <a:lnTo>
                  <a:pt x="9121" y="13067"/>
                </a:lnTo>
                <a:lnTo>
                  <a:pt x="8993" y="12896"/>
                </a:lnTo>
                <a:lnTo>
                  <a:pt x="8950" y="12732"/>
                </a:lnTo>
                <a:lnTo>
                  <a:pt x="8843" y="12616"/>
                </a:lnTo>
                <a:lnTo>
                  <a:pt x="8818" y="12515"/>
                </a:lnTo>
                <a:lnTo>
                  <a:pt x="8843" y="12466"/>
                </a:lnTo>
                <a:lnTo>
                  <a:pt x="8853" y="12376"/>
                </a:lnTo>
                <a:lnTo>
                  <a:pt x="8967" y="12333"/>
                </a:lnTo>
                <a:lnTo>
                  <a:pt x="9064" y="12379"/>
                </a:lnTo>
                <a:lnTo>
                  <a:pt x="9032" y="12391"/>
                </a:lnTo>
                <a:lnTo>
                  <a:pt x="9027" y="12392"/>
                </a:lnTo>
                <a:lnTo>
                  <a:pt x="9013" y="12455"/>
                </a:lnTo>
                <a:lnTo>
                  <a:pt x="9042" y="12524"/>
                </a:lnTo>
                <a:lnTo>
                  <a:pt x="9094" y="12451"/>
                </a:lnTo>
                <a:lnTo>
                  <a:pt x="9172" y="12495"/>
                </a:lnTo>
                <a:lnTo>
                  <a:pt x="9166" y="12557"/>
                </a:lnTo>
                <a:lnTo>
                  <a:pt x="9214" y="12645"/>
                </a:lnTo>
                <a:lnTo>
                  <a:pt x="9186" y="12653"/>
                </a:lnTo>
                <a:lnTo>
                  <a:pt x="9278" y="12806"/>
                </a:lnTo>
                <a:lnTo>
                  <a:pt x="9393" y="12879"/>
                </a:lnTo>
                <a:lnTo>
                  <a:pt x="9464" y="12955"/>
                </a:lnTo>
                <a:lnTo>
                  <a:pt x="9584" y="13039"/>
                </a:lnTo>
                <a:lnTo>
                  <a:pt x="9640" y="13083"/>
                </a:lnTo>
                <a:lnTo>
                  <a:pt x="9671" y="13147"/>
                </a:lnTo>
                <a:lnTo>
                  <a:pt x="9700" y="13163"/>
                </a:lnTo>
                <a:lnTo>
                  <a:pt x="9720" y="13195"/>
                </a:lnTo>
                <a:lnTo>
                  <a:pt x="9696" y="13249"/>
                </a:lnTo>
                <a:lnTo>
                  <a:pt x="9673" y="13370"/>
                </a:lnTo>
                <a:lnTo>
                  <a:pt x="9678" y="13458"/>
                </a:lnTo>
                <a:lnTo>
                  <a:pt x="9752" y="13527"/>
                </a:lnTo>
                <a:lnTo>
                  <a:pt x="9752" y="13567"/>
                </a:lnTo>
                <a:lnTo>
                  <a:pt x="9775" y="13582"/>
                </a:lnTo>
                <a:lnTo>
                  <a:pt x="9780" y="13635"/>
                </a:lnTo>
                <a:lnTo>
                  <a:pt x="9847" y="13744"/>
                </a:lnTo>
                <a:lnTo>
                  <a:pt x="9897" y="13832"/>
                </a:lnTo>
                <a:lnTo>
                  <a:pt x="9916" y="13951"/>
                </a:lnTo>
                <a:lnTo>
                  <a:pt x="9963" y="14099"/>
                </a:lnTo>
                <a:lnTo>
                  <a:pt x="10081" y="14183"/>
                </a:lnTo>
                <a:lnTo>
                  <a:pt x="10180" y="14188"/>
                </a:lnTo>
                <a:lnTo>
                  <a:pt x="10132" y="14029"/>
                </a:lnTo>
                <a:lnTo>
                  <a:pt x="10225" y="14015"/>
                </a:lnTo>
                <a:lnTo>
                  <a:pt x="10185" y="13921"/>
                </a:lnTo>
                <a:lnTo>
                  <a:pt x="10321" y="13975"/>
                </a:lnTo>
                <a:lnTo>
                  <a:pt x="10323" y="13874"/>
                </a:lnTo>
                <a:lnTo>
                  <a:pt x="10251" y="13818"/>
                </a:lnTo>
                <a:lnTo>
                  <a:pt x="10174" y="13732"/>
                </a:lnTo>
                <a:lnTo>
                  <a:pt x="10230" y="13695"/>
                </a:lnTo>
                <a:lnTo>
                  <a:pt x="10162" y="13606"/>
                </a:lnTo>
                <a:lnTo>
                  <a:pt x="10135" y="13497"/>
                </a:lnTo>
                <a:lnTo>
                  <a:pt x="10163" y="13458"/>
                </a:lnTo>
                <a:lnTo>
                  <a:pt x="10235" y="13556"/>
                </a:lnTo>
                <a:lnTo>
                  <a:pt x="10314" y="13561"/>
                </a:lnTo>
                <a:lnTo>
                  <a:pt x="10388" y="13534"/>
                </a:lnTo>
                <a:lnTo>
                  <a:pt x="10292" y="13428"/>
                </a:lnTo>
                <a:lnTo>
                  <a:pt x="10466" y="13387"/>
                </a:lnTo>
                <a:lnTo>
                  <a:pt x="10538" y="13406"/>
                </a:lnTo>
                <a:lnTo>
                  <a:pt x="10626" y="13412"/>
                </a:lnTo>
                <a:lnTo>
                  <a:pt x="10622" y="13450"/>
                </a:lnTo>
                <a:lnTo>
                  <a:pt x="10667" y="13535"/>
                </a:lnTo>
                <a:lnTo>
                  <a:pt x="10786" y="13438"/>
                </a:lnTo>
                <a:lnTo>
                  <a:pt x="10846" y="13380"/>
                </a:lnTo>
                <a:lnTo>
                  <a:pt x="11014" y="13369"/>
                </a:lnTo>
                <a:lnTo>
                  <a:pt x="11037" y="13323"/>
                </a:lnTo>
                <a:lnTo>
                  <a:pt x="10915" y="13268"/>
                </a:lnTo>
                <a:lnTo>
                  <a:pt x="10897" y="13197"/>
                </a:lnTo>
                <a:lnTo>
                  <a:pt x="10851" y="13093"/>
                </a:lnTo>
                <a:lnTo>
                  <a:pt x="10900" y="12961"/>
                </a:lnTo>
                <a:lnTo>
                  <a:pt x="10969" y="12884"/>
                </a:lnTo>
                <a:lnTo>
                  <a:pt x="11002" y="12662"/>
                </a:lnTo>
                <a:lnTo>
                  <a:pt x="11042" y="12677"/>
                </a:lnTo>
                <a:lnTo>
                  <a:pt x="11106" y="12635"/>
                </a:lnTo>
                <a:lnTo>
                  <a:pt x="11101" y="12588"/>
                </a:lnTo>
                <a:lnTo>
                  <a:pt x="11196" y="12446"/>
                </a:lnTo>
                <a:lnTo>
                  <a:pt x="11240" y="12342"/>
                </a:lnTo>
                <a:lnTo>
                  <a:pt x="11357" y="12313"/>
                </a:lnTo>
                <a:lnTo>
                  <a:pt x="11370" y="12381"/>
                </a:lnTo>
                <a:lnTo>
                  <a:pt x="11575" y="12411"/>
                </a:lnTo>
                <a:lnTo>
                  <a:pt x="11615" y="12451"/>
                </a:lnTo>
                <a:lnTo>
                  <a:pt x="11496" y="12522"/>
                </a:lnTo>
                <a:lnTo>
                  <a:pt x="11474" y="12561"/>
                </a:lnTo>
                <a:lnTo>
                  <a:pt x="11622" y="12601"/>
                </a:lnTo>
                <a:lnTo>
                  <a:pt x="11600" y="12690"/>
                </a:lnTo>
                <a:lnTo>
                  <a:pt x="11677" y="12721"/>
                </a:lnTo>
                <a:lnTo>
                  <a:pt x="11846" y="12594"/>
                </a:lnTo>
                <a:lnTo>
                  <a:pt x="11985" y="12546"/>
                </a:lnTo>
                <a:lnTo>
                  <a:pt x="12003" y="12477"/>
                </a:lnTo>
                <a:lnTo>
                  <a:pt x="11873" y="12505"/>
                </a:lnTo>
                <a:lnTo>
                  <a:pt x="11804" y="12468"/>
                </a:lnTo>
                <a:lnTo>
                  <a:pt x="11786" y="12354"/>
                </a:lnTo>
                <a:lnTo>
                  <a:pt x="11888" y="12273"/>
                </a:lnTo>
                <a:lnTo>
                  <a:pt x="12005" y="12246"/>
                </a:lnTo>
                <a:lnTo>
                  <a:pt x="12080" y="12175"/>
                </a:lnTo>
                <a:lnTo>
                  <a:pt x="12179" y="12145"/>
                </a:lnTo>
                <a:lnTo>
                  <a:pt x="12286" y="12096"/>
                </a:lnTo>
                <a:lnTo>
                  <a:pt x="12296" y="12135"/>
                </a:lnTo>
                <a:lnTo>
                  <a:pt x="12122" y="12241"/>
                </a:lnTo>
                <a:lnTo>
                  <a:pt x="12202" y="12301"/>
                </a:lnTo>
                <a:lnTo>
                  <a:pt x="12117" y="12472"/>
                </a:lnTo>
                <a:lnTo>
                  <a:pt x="12027" y="12515"/>
                </a:lnTo>
                <a:lnTo>
                  <a:pt x="12154" y="12606"/>
                </a:lnTo>
                <a:lnTo>
                  <a:pt x="12311" y="12650"/>
                </a:lnTo>
                <a:lnTo>
                  <a:pt x="12504" y="12773"/>
                </a:lnTo>
                <a:lnTo>
                  <a:pt x="12561" y="12820"/>
                </a:lnTo>
                <a:lnTo>
                  <a:pt x="12638" y="12825"/>
                </a:lnTo>
                <a:lnTo>
                  <a:pt x="12726" y="12875"/>
                </a:lnTo>
                <a:lnTo>
                  <a:pt x="12782" y="12992"/>
                </a:lnTo>
                <a:lnTo>
                  <a:pt x="12775" y="13072"/>
                </a:lnTo>
                <a:lnTo>
                  <a:pt x="12629" y="13199"/>
                </a:lnTo>
                <a:lnTo>
                  <a:pt x="12509" y="13205"/>
                </a:lnTo>
                <a:lnTo>
                  <a:pt x="12351" y="13261"/>
                </a:lnTo>
                <a:lnTo>
                  <a:pt x="12144" y="13222"/>
                </a:lnTo>
                <a:lnTo>
                  <a:pt x="11889" y="13126"/>
                </a:lnTo>
                <a:lnTo>
                  <a:pt x="11662" y="13153"/>
                </a:lnTo>
                <a:lnTo>
                  <a:pt x="11504" y="13219"/>
                </a:lnTo>
                <a:lnTo>
                  <a:pt x="11342" y="13349"/>
                </a:lnTo>
                <a:lnTo>
                  <a:pt x="11074" y="13337"/>
                </a:lnTo>
                <a:lnTo>
                  <a:pt x="11017" y="13476"/>
                </a:lnTo>
                <a:lnTo>
                  <a:pt x="10798" y="13487"/>
                </a:lnTo>
                <a:lnTo>
                  <a:pt x="10639" y="13660"/>
                </a:lnTo>
                <a:lnTo>
                  <a:pt x="10731" y="13746"/>
                </a:lnTo>
                <a:lnTo>
                  <a:pt x="10659" y="13885"/>
                </a:lnTo>
                <a:lnTo>
                  <a:pt x="10766" y="13985"/>
                </a:lnTo>
                <a:lnTo>
                  <a:pt x="10855" y="14162"/>
                </a:lnTo>
                <a:lnTo>
                  <a:pt x="11019" y="14156"/>
                </a:lnTo>
                <a:lnTo>
                  <a:pt x="11166" y="14246"/>
                </a:lnTo>
                <a:lnTo>
                  <a:pt x="11270" y="14220"/>
                </a:lnTo>
                <a:lnTo>
                  <a:pt x="11302" y="14145"/>
                </a:lnTo>
                <a:lnTo>
                  <a:pt x="11462" y="14141"/>
                </a:lnTo>
                <a:lnTo>
                  <a:pt x="11590" y="14227"/>
                </a:lnTo>
                <a:lnTo>
                  <a:pt x="11816" y="14187"/>
                </a:lnTo>
                <a:lnTo>
                  <a:pt x="11909" y="14074"/>
                </a:lnTo>
                <a:lnTo>
                  <a:pt x="12038" y="14099"/>
                </a:lnTo>
                <a:lnTo>
                  <a:pt x="12127" y="14074"/>
                </a:lnTo>
                <a:lnTo>
                  <a:pt x="12077" y="14146"/>
                </a:lnTo>
                <a:lnTo>
                  <a:pt x="12140" y="14219"/>
                </a:lnTo>
                <a:lnTo>
                  <a:pt x="12110" y="14296"/>
                </a:lnTo>
                <a:lnTo>
                  <a:pt x="12137" y="14429"/>
                </a:lnTo>
                <a:lnTo>
                  <a:pt x="12135" y="14434"/>
                </a:lnTo>
                <a:lnTo>
                  <a:pt x="12070" y="14567"/>
                </a:lnTo>
                <a:lnTo>
                  <a:pt x="12027" y="14715"/>
                </a:lnTo>
                <a:lnTo>
                  <a:pt x="12023" y="14717"/>
                </a:lnTo>
                <a:lnTo>
                  <a:pt x="12005" y="14762"/>
                </a:lnTo>
                <a:lnTo>
                  <a:pt x="11983" y="14897"/>
                </a:lnTo>
                <a:lnTo>
                  <a:pt x="11948" y="14981"/>
                </a:lnTo>
                <a:lnTo>
                  <a:pt x="11960" y="14990"/>
                </a:lnTo>
                <a:lnTo>
                  <a:pt x="11916" y="15050"/>
                </a:lnTo>
                <a:lnTo>
                  <a:pt x="11842" y="15102"/>
                </a:lnTo>
                <a:lnTo>
                  <a:pt x="11717" y="15104"/>
                </a:lnTo>
                <a:lnTo>
                  <a:pt x="11586" y="15074"/>
                </a:lnTo>
                <a:lnTo>
                  <a:pt x="11553" y="15131"/>
                </a:lnTo>
                <a:lnTo>
                  <a:pt x="11506" y="15050"/>
                </a:lnTo>
                <a:lnTo>
                  <a:pt x="11392" y="15035"/>
                </a:lnTo>
                <a:lnTo>
                  <a:pt x="11252" y="15057"/>
                </a:lnTo>
                <a:lnTo>
                  <a:pt x="11188" y="15109"/>
                </a:lnTo>
                <a:lnTo>
                  <a:pt x="11094" y="15153"/>
                </a:lnTo>
                <a:lnTo>
                  <a:pt x="11118" y="15111"/>
                </a:lnTo>
                <a:lnTo>
                  <a:pt x="11121" y="15101"/>
                </a:lnTo>
                <a:lnTo>
                  <a:pt x="11153" y="15059"/>
                </a:lnTo>
                <a:lnTo>
                  <a:pt x="11143" y="14991"/>
                </a:lnTo>
                <a:lnTo>
                  <a:pt x="11069" y="15008"/>
                </a:lnTo>
                <a:lnTo>
                  <a:pt x="11024" y="15059"/>
                </a:lnTo>
                <a:lnTo>
                  <a:pt x="10989" y="15116"/>
                </a:lnTo>
                <a:lnTo>
                  <a:pt x="10982" y="15141"/>
                </a:lnTo>
                <a:lnTo>
                  <a:pt x="10831" y="15094"/>
                </a:lnTo>
                <a:lnTo>
                  <a:pt x="10679" y="15049"/>
                </a:lnTo>
                <a:lnTo>
                  <a:pt x="10466" y="15047"/>
                </a:lnTo>
                <a:lnTo>
                  <a:pt x="10430" y="14990"/>
                </a:lnTo>
                <a:lnTo>
                  <a:pt x="10272" y="14964"/>
                </a:lnTo>
                <a:lnTo>
                  <a:pt x="10222" y="14932"/>
                </a:lnTo>
                <a:lnTo>
                  <a:pt x="10163" y="14929"/>
                </a:lnTo>
                <a:lnTo>
                  <a:pt x="10113" y="14848"/>
                </a:lnTo>
                <a:lnTo>
                  <a:pt x="9902" y="14798"/>
                </a:lnTo>
                <a:lnTo>
                  <a:pt x="9794" y="14813"/>
                </a:lnTo>
                <a:lnTo>
                  <a:pt x="9676" y="14884"/>
                </a:lnTo>
                <a:lnTo>
                  <a:pt x="9621" y="14961"/>
                </a:lnTo>
                <a:lnTo>
                  <a:pt x="9648" y="15096"/>
                </a:lnTo>
                <a:lnTo>
                  <a:pt x="9566" y="15166"/>
                </a:lnTo>
                <a:lnTo>
                  <a:pt x="9486" y="15202"/>
                </a:lnTo>
                <a:lnTo>
                  <a:pt x="9323" y="15096"/>
                </a:lnTo>
                <a:lnTo>
                  <a:pt x="9107" y="14995"/>
                </a:lnTo>
                <a:lnTo>
                  <a:pt x="8970" y="14939"/>
                </a:lnTo>
                <a:lnTo>
                  <a:pt x="8915" y="14776"/>
                </a:lnTo>
                <a:lnTo>
                  <a:pt x="8719" y="14661"/>
                </a:lnTo>
                <a:lnTo>
                  <a:pt x="8595" y="14608"/>
                </a:lnTo>
                <a:lnTo>
                  <a:pt x="8530" y="14609"/>
                </a:lnTo>
                <a:lnTo>
                  <a:pt x="8361" y="14512"/>
                </a:lnTo>
                <a:lnTo>
                  <a:pt x="8307" y="14471"/>
                </a:lnTo>
                <a:lnTo>
                  <a:pt x="8284" y="14382"/>
                </a:lnTo>
                <a:lnTo>
                  <a:pt x="8207" y="14360"/>
                </a:lnTo>
                <a:lnTo>
                  <a:pt x="8195" y="14259"/>
                </a:lnTo>
                <a:lnTo>
                  <a:pt x="8307" y="14197"/>
                </a:lnTo>
                <a:lnTo>
                  <a:pt x="8352" y="14052"/>
                </a:lnTo>
                <a:lnTo>
                  <a:pt x="8309" y="13997"/>
                </a:lnTo>
                <a:lnTo>
                  <a:pt x="8325" y="13917"/>
                </a:lnTo>
                <a:lnTo>
                  <a:pt x="8413" y="13848"/>
                </a:lnTo>
                <a:lnTo>
                  <a:pt x="8407" y="13813"/>
                </a:lnTo>
                <a:lnTo>
                  <a:pt x="8274" y="13848"/>
                </a:lnTo>
                <a:lnTo>
                  <a:pt x="8295" y="13761"/>
                </a:lnTo>
                <a:lnTo>
                  <a:pt x="8200" y="13715"/>
                </a:lnTo>
                <a:lnTo>
                  <a:pt x="8031" y="13744"/>
                </a:lnTo>
                <a:lnTo>
                  <a:pt x="7932" y="13727"/>
                </a:lnTo>
                <a:lnTo>
                  <a:pt x="7884" y="13670"/>
                </a:lnTo>
                <a:lnTo>
                  <a:pt x="7733" y="13626"/>
                </a:lnTo>
                <a:lnTo>
                  <a:pt x="7587" y="13651"/>
                </a:lnTo>
                <a:lnTo>
                  <a:pt x="7522" y="13603"/>
                </a:lnTo>
                <a:lnTo>
                  <a:pt x="7291" y="13537"/>
                </a:lnTo>
                <a:lnTo>
                  <a:pt x="7052" y="13480"/>
                </a:lnTo>
                <a:lnTo>
                  <a:pt x="6908" y="13478"/>
                </a:lnTo>
                <a:lnTo>
                  <a:pt x="6802" y="13512"/>
                </a:lnTo>
                <a:lnTo>
                  <a:pt x="6648" y="13478"/>
                </a:lnTo>
                <a:lnTo>
                  <a:pt x="6491" y="13512"/>
                </a:lnTo>
                <a:lnTo>
                  <a:pt x="6434" y="13483"/>
                </a:lnTo>
                <a:lnTo>
                  <a:pt x="6308" y="13380"/>
                </a:lnTo>
                <a:lnTo>
                  <a:pt x="6181" y="13330"/>
                </a:lnTo>
                <a:lnTo>
                  <a:pt x="6128" y="13221"/>
                </a:lnTo>
                <a:lnTo>
                  <a:pt x="6034" y="13172"/>
                </a:lnTo>
                <a:lnTo>
                  <a:pt x="5957" y="13249"/>
                </a:lnTo>
                <a:lnTo>
                  <a:pt x="5811" y="13369"/>
                </a:lnTo>
                <a:lnTo>
                  <a:pt x="5692" y="13380"/>
                </a:lnTo>
                <a:lnTo>
                  <a:pt x="5537" y="13379"/>
                </a:lnTo>
                <a:lnTo>
                  <a:pt x="5414" y="13438"/>
                </a:lnTo>
                <a:lnTo>
                  <a:pt x="5368" y="13508"/>
                </a:lnTo>
                <a:lnTo>
                  <a:pt x="5269" y="13613"/>
                </a:lnTo>
                <a:lnTo>
                  <a:pt x="5230" y="13827"/>
                </a:lnTo>
                <a:lnTo>
                  <a:pt x="5076" y="13887"/>
                </a:lnTo>
                <a:lnTo>
                  <a:pt x="4996" y="13885"/>
                </a:lnTo>
                <a:lnTo>
                  <a:pt x="4857" y="13924"/>
                </a:lnTo>
                <a:lnTo>
                  <a:pt x="4731" y="13860"/>
                </a:lnTo>
                <a:lnTo>
                  <a:pt x="4644" y="13875"/>
                </a:lnTo>
                <a:lnTo>
                  <a:pt x="4507" y="13970"/>
                </a:lnTo>
                <a:lnTo>
                  <a:pt x="4403" y="13963"/>
                </a:lnTo>
                <a:lnTo>
                  <a:pt x="4325" y="14020"/>
                </a:lnTo>
                <a:lnTo>
                  <a:pt x="4295" y="14096"/>
                </a:lnTo>
                <a:lnTo>
                  <a:pt x="4229" y="14156"/>
                </a:lnTo>
                <a:lnTo>
                  <a:pt x="4179" y="14148"/>
                </a:lnTo>
                <a:lnTo>
                  <a:pt x="4077" y="14187"/>
                </a:lnTo>
                <a:lnTo>
                  <a:pt x="3998" y="14254"/>
                </a:lnTo>
                <a:lnTo>
                  <a:pt x="3990" y="14308"/>
                </a:lnTo>
                <a:lnTo>
                  <a:pt x="3923" y="14350"/>
                </a:lnTo>
                <a:lnTo>
                  <a:pt x="3863" y="14350"/>
                </a:lnTo>
                <a:lnTo>
                  <a:pt x="3834" y="14411"/>
                </a:lnTo>
                <a:lnTo>
                  <a:pt x="3809" y="14465"/>
                </a:lnTo>
                <a:lnTo>
                  <a:pt x="3856" y="14577"/>
                </a:lnTo>
                <a:lnTo>
                  <a:pt x="3868" y="14670"/>
                </a:lnTo>
                <a:lnTo>
                  <a:pt x="3833" y="14729"/>
                </a:lnTo>
                <a:lnTo>
                  <a:pt x="3827" y="14810"/>
                </a:lnTo>
                <a:lnTo>
                  <a:pt x="3802" y="14956"/>
                </a:lnTo>
                <a:lnTo>
                  <a:pt x="3749" y="15071"/>
                </a:lnTo>
                <a:lnTo>
                  <a:pt x="3695" y="15109"/>
                </a:lnTo>
                <a:lnTo>
                  <a:pt x="3687" y="15190"/>
                </a:lnTo>
                <a:lnTo>
                  <a:pt x="3638" y="15234"/>
                </a:lnTo>
                <a:lnTo>
                  <a:pt x="3551" y="15278"/>
                </a:lnTo>
                <a:lnTo>
                  <a:pt x="3488" y="15257"/>
                </a:lnTo>
                <a:lnTo>
                  <a:pt x="3541" y="15355"/>
                </a:lnTo>
                <a:lnTo>
                  <a:pt x="3571" y="15500"/>
                </a:lnTo>
                <a:lnTo>
                  <a:pt x="3541" y="15544"/>
                </a:lnTo>
                <a:lnTo>
                  <a:pt x="3541" y="15660"/>
                </a:lnTo>
                <a:lnTo>
                  <a:pt x="3543" y="15693"/>
                </a:lnTo>
                <a:lnTo>
                  <a:pt x="3578" y="15752"/>
                </a:lnTo>
                <a:lnTo>
                  <a:pt x="3573" y="15771"/>
                </a:lnTo>
                <a:lnTo>
                  <a:pt x="3596" y="15831"/>
                </a:lnTo>
                <a:lnTo>
                  <a:pt x="3652" y="15882"/>
                </a:lnTo>
                <a:lnTo>
                  <a:pt x="3714" y="15990"/>
                </a:lnTo>
                <a:lnTo>
                  <a:pt x="3749" y="16040"/>
                </a:lnTo>
                <a:lnTo>
                  <a:pt x="3764" y="16082"/>
                </a:lnTo>
                <a:lnTo>
                  <a:pt x="3769" y="16150"/>
                </a:lnTo>
                <a:lnTo>
                  <a:pt x="3799" y="16200"/>
                </a:lnTo>
                <a:lnTo>
                  <a:pt x="3833" y="16240"/>
                </a:lnTo>
                <a:lnTo>
                  <a:pt x="3879" y="16328"/>
                </a:lnTo>
                <a:lnTo>
                  <a:pt x="3930" y="16446"/>
                </a:lnTo>
                <a:lnTo>
                  <a:pt x="3933" y="16548"/>
                </a:lnTo>
                <a:lnTo>
                  <a:pt x="3951" y="16611"/>
                </a:lnTo>
                <a:lnTo>
                  <a:pt x="4018" y="16725"/>
                </a:lnTo>
                <a:lnTo>
                  <a:pt x="4115" y="16843"/>
                </a:lnTo>
                <a:lnTo>
                  <a:pt x="4154" y="16878"/>
                </a:lnTo>
                <a:lnTo>
                  <a:pt x="4243" y="17020"/>
                </a:lnTo>
                <a:lnTo>
                  <a:pt x="4363" y="17163"/>
                </a:lnTo>
                <a:lnTo>
                  <a:pt x="4492" y="17336"/>
                </a:lnTo>
                <a:lnTo>
                  <a:pt x="4643" y="17483"/>
                </a:lnTo>
                <a:lnTo>
                  <a:pt x="4683" y="17505"/>
                </a:lnTo>
                <a:lnTo>
                  <a:pt x="4713" y="17525"/>
                </a:lnTo>
                <a:lnTo>
                  <a:pt x="4869" y="17567"/>
                </a:lnTo>
                <a:lnTo>
                  <a:pt x="4979" y="17592"/>
                </a:lnTo>
                <a:lnTo>
                  <a:pt x="5167" y="17668"/>
                </a:lnTo>
                <a:lnTo>
                  <a:pt x="5269" y="17717"/>
                </a:lnTo>
                <a:lnTo>
                  <a:pt x="5379" y="17794"/>
                </a:lnTo>
                <a:lnTo>
                  <a:pt x="5453" y="17829"/>
                </a:lnTo>
                <a:lnTo>
                  <a:pt x="5595" y="17929"/>
                </a:lnTo>
                <a:lnTo>
                  <a:pt x="5744" y="17961"/>
                </a:lnTo>
                <a:lnTo>
                  <a:pt x="5838" y="17961"/>
                </a:lnTo>
                <a:lnTo>
                  <a:pt x="6104" y="17998"/>
                </a:lnTo>
                <a:lnTo>
                  <a:pt x="6240" y="18025"/>
                </a:lnTo>
                <a:lnTo>
                  <a:pt x="6380" y="18063"/>
                </a:lnTo>
                <a:lnTo>
                  <a:pt x="6531" y="18119"/>
                </a:lnTo>
                <a:lnTo>
                  <a:pt x="6658" y="18161"/>
                </a:lnTo>
                <a:lnTo>
                  <a:pt x="6775" y="18282"/>
                </a:lnTo>
                <a:lnTo>
                  <a:pt x="6827" y="18388"/>
                </a:lnTo>
                <a:lnTo>
                  <a:pt x="6918" y="18491"/>
                </a:lnTo>
                <a:lnTo>
                  <a:pt x="7057" y="18538"/>
                </a:lnTo>
                <a:lnTo>
                  <a:pt x="7125" y="18531"/>
                </a:lnTo>
                <a:lnTo>
                  <a:pt x="7191" y="18558"/>
                </a:lnTo>
                <a:lnTo>
                  <a:pt x="7376" y="18567"/>
                </a:lnTo>
                <a:lnTo>
                  <a:pt x="7373" y="18599"/>
                </a:lnTo>
                <a:lnTo>
                  <a:pt x="7416" y="18629"/>
                </a:lnTo>
                <a:lnTo>
                  <a:pt x="7452" y="18691"/>
                </a:lnTo>
                <a:lnTo>
                  <a:pt x="7532" y="18732"/>
                </a:lnTo>
                <a:lnTo>
                  <a:pt x="7599" y="18826"/>
                </a:lnTo>
                <a:lnTo>
                  <a:pt x="7570" y="18908"/>
                </a:lnTo>
                <a:lnTo>
                  <a:pt x="7507" y="19018"/>
                </a:lnTo>
                <a:lnTo>
                  <a:pt x="7540" y="19043"/>
                </a:lnTo>
                <a:lnTo>
                  <a:pt x="7504" y="19114"/>
                </a:lnTo>
                <a:lnTo>
                  <a:pt x="7462" y="19181"/>
                </a:lnTo>
                <a:lnTo>
                  <a:pt x="7423" y="19205"/>
                </a:lnTo>
                <a:lnTo>
                  <a:pt x="7416" y="19237"/>
                </a:lnTo>
                <a:lnTo>
                  <a:pt x="7527" y="19373"/>
                </a:lnTo>
                <a:lnTo>
                  <a:pt x="7646" y="19486"/>
                </a:lnTo>
                <a:lnTo>
                  <a:pt x="7833" y="19629"/>
                </a:lnTo>
                <a:lnTo>
                  <a:pt x="7986" y="19764"/>
                </a:lnTo>
                <a:lnTo>
                  <a:pt x="8036" y="19843"/>
                </a:lnTo>
                <a:lnTo>
                  <a:pt x="8063" y="19876"/>
                </a:lnTo>
                <a:lnTo>
                  <a:pt x="8048" y="19891"/>
                </a:lnTo>
                <a:lnTo>
                  <a:pt x="8140" y="19966"/>
                </a:lnTo>
                <a:lnTo>
                  <a:pt x="8181" y="20033"/>
                </a:lnTo>
                <a:lnTo>
                  <a:pt x="8242" y="20125"/>
                </a:lnTo>
                <a:lnTo>
                  <a:pt x="8190" y="20147"/>
                </a:lnTo>
                <a:lnTo>
                  <a:pt x="8181" y="20162"/>
                </a:lnTo>
                <a:lnTo>
                  <a:pt x="8230" y="20220"/>
                </a:lnTo>
                <a:lnTo>
                  <a:pt x="8282" y="20279"/>
                </a:lnTo>
                <a:lnTo>
                  <a:pt x="8337" y="20317"/>
                </a:lnTo>
                <a:lnTo>
                  <a:pt x="8352" y="20361"/>
                </a:lnTo>
                <a:lnTo>
                  <a:pt x="8339" y="20413"/>
                </a:lnTo>
                <a:lnTo>
                  <a:pt x="8287" y="20435"/>
                </a:lnTo>
                <a:lnTo>
                  <a:pt x="8192" y="20460"/>
                </a:lnTo>
                <a:lnTo>
                  <a:pt x="8155" y="20481"/>
                </a:lnTo>
                <a:lnTo>
                  <a:pt x="8108" y="20529"/>
                </a:lnTo>
                <a:lnTo>
                  <a:pt x="8103" y="20556"/>
                </a:lnTo>
                <a:lnTo>
                  <a:pt x="8054" y="20602"/>
                </a:lnTo>
                <a:lnTo>
                  <a:pt x="8043" y="20651"/>
                </a:lnTo>
                <a:lnTo>
                  <a:pt x="8068" y="20691"/>
                </a:lnTo>
                <a:lnTo>
                  <a:pt x="8089" y="20738"/>
                </a:lnTo>
                <a:lnTo>
                  <a:pt x="8243" y="20821"/>
                </a:lnTo>
                <a:lnTo>
                  <a:pt x="8290" y="20861"/>
                </a:lnTo>
                <a:lnTo>
                  <a:pt x="8399" y="20938"/>
                </a:lnTo>
                <a:lnTo>
                  <a:pt x="8500" y="20994"/>
                </a:lnTo>
                <a:lnTo>
                  <a:pt x="8572" y="21024"/>
                </a:lnTo>
                <a:lnTo>
                  <a:pt x="8602" y="21051"/>
                </a:lnTo>
                <a:lnTo>
                  <a:pt x="8625" y="21098"/>
                </a:lnTo>
                <a:lnTo>
                  <a:pt x="8705" y="21162"/>
                </a:lnTo>
                <a:lnTo>
                  <a:pt x="8759" y="21193"/>
                </a:lnTo>
                <a:lnTo>
                  <a:pt x="8811" y="21228"/>
                </a:lnTo>
                <a:lnTo>
                  <a:pt x="8888" y="21257"/>
                </a:lnTo>
                <a:lnTo>
                  <a:pt x="9020" y="21294"/>
                </a:lnTo>
                <a:lnTo>
                  <a:pt x="9157" y="21337"/>
                </a:lnTo>
                <a:lnTo>
                  <a:pt x="9249" y="21363"/>
                </a:lnTo>
                <a:lnTo>
                  <a:pt x="9368" y="21390"/>
                </a:lnTo>
                <a:lnTo>
                  <a:pt x="9383" y="21398"/>
                </a:lnTo>
                <a:lnTo>
                  <a:pt x="9337" y="21393"/>
                </a:lnTo>
                <a:lnTo>
                  <a:pt x="9397" y="21405"/>
                </a:lnTo>
                <a:lnTo>
                  <a:pt x="9405" y="21408"/>
                </a:lnTo>
                <a:lnTo>
                  <a:pt x="9430" y="21411"/>
                </a:lnTo>
                <a:lnTo>
                  <a:pt x="9435" y="21411"/>
                </a:lnTo>
                <a:lnTo>
                  <a:pt x="9507" y="21422"/>
                </a:lnTo>
                <a:lnTo>
                  <a:pt x="9559" y="21427"/>
                </a:lnTo>
                <a:lnTo>
                  <a:pt x="9629" y="21435"/>
                </a:lnTo>
                <a:lnTo>
                  <a:pt x="9698" y="21442"/>
                </a:lnTo>
                <a:lnTo>
                  <a:pt x="9787" y="21450"/>
                </a:lnTo>
                <a:lnTo>
                  <a:pt x="9917" y="21460"/>
                </a:lnTo>
                <a:lnTo>
                  <a:pt x="10073" y="21470"/>
                </a:lnTo>
                <a:lnTo>
                  <a:pt x="10137" y="21475"/>
                </a:lnTo>
                <a:lnTo>
                  <a:pt x="10230" y="21479"/>
                </a:lnTo>
                <a:lnTo>
                  <a:pt x="10400" y="21487"/>
                </a:lnTo>
                <a:lnTo>
                  <a:pt x="10475" y="21489"/>
                </a:lnTo>
                <a:lnTo>
                  <a:pt x="10570" y="21492"/>
                </a:lnTo>
                <a:lnTo>
                  <a:pt x="10589" y="21491"/>
                </a:lnTo>
                <a:lnTo>
                  <a:pt x="10669" y="21491"/>
                </a:lnTo>
                <a:lnTo>
                  <a:pt x="10831" y="21489"/>
                </a:lnTo>
                <a:lnTo>
                  <a:pt x="10950" y="21486"/>
                </a:lnTo>
                <a:lnTo>
                  <a:pt x="11064" y="21477"/>
                </a:lnTo>
                <a:lnTo>
                  <a:pt x="11248" y="21460"/>
                </a:lnTo>
                <a:lnTo>
                  <a:pt x="11342" y="21445"/>
                </a:lnTo>
                <a:lnTo>
                  <a:pt x="11391" y="21435"/>
                </a:lnTo>
                <a:lnTo>
                  <a:pt x="11462" y="21422"/>
                </a:lnTo>
                <a:lnTo>
                  <a:pt x="11496" y="21417"/>
                </a:lnTo>
                <a:lnTo>
                  <a:pt x="11610" y="21400"/>
                </a:lnTo>
                <a:lnTo>
                  <a:pt x="11657" y="21386"/>
                </a:lnTo>
                <a:lnTo>
                  <a:pt x="11682" y="21366"/>
                </a:lnTo>
                <a:lnTo>
                  <a:pt x="11730" y="21342"/>
                </a:lnTo>
                <a:lnTo>
                  <a:pt x="11749" y="21327"/>
                </a:lnTo>
                <a:lnTo>
                  <a:pt x="11707" y="21329"/>
                </a:lnTo>
                <a:lnTo>
                  <a:pt x="11695" y="21317"/>
                </a:lnTo>
                <a:lnTo>
                  <a:pt x="11772" y="21300"/>
                </a:lnTo>
                <a:lnTo>
                  <a:pt x="11980" y="21263"/>
                </a:lnTo>
                <a:lnTo>
                  <a:pt x="12122" y="21236"/>
                </a:lnTo>
                <a:lnTo>
                  <a:pt x="12196" y="21215"/>
                </a:lnTo>
                <a:lnTo>
                  <a:pt x="12226" y="21196"/>
                </a:lnTo>
                <a:lnTo>
                  <a:pt x="12187" y="21194"/>
                </a:lnTo>
                <a:lnTo>
                  <a:pt x="12221" y="21174"/>
                </a:lnTo>
                <a:lnTo>
                  <a:pt x="12236" y="21134"/>
                </a:lnTo>
                <a:lnTo>
                  <a:pt x="12204" y="21139"/>
                </a:lnTo>
                <a:lnTo>
                  <a:pt x="12206" y="21127"/>
                </a:lnTo>
                <a:lnTo>
                  <a:pt x="12177" y="21105"/>
                </a:lnTo>
                <a:lnTo>
                  <a:pt x="12102" y="21080"/>
                </a:lnTo>
                <a:lnTo>
                  <a:pt x="12124" y="21043"/>
                </a:lnTo>
                <a:lnTo>
                  <a:pt x="12197" y="21023"/>
                </a:lnTo>
                <a:lnTo>
                  <a:pt x="12325" y="20972"/>
                </a:lnTo>
                <a:lnTo>
                  <a:pt x="12395" y="20954"/>
                </a:lnTo>
                <a:lnTo>
                  <a:pt x="12602" y="20866"/>
                </a:lnTo>
                <a:lnTo>
                  <a:pt x="12805" y="20807"/>
                </a:lnTo>
                <a:lnTo>
                  <a:pt x="12969" y="20757"/>
                </a:lnTo>
                <a:lnTo>
                  <a:pt x="13088" y="20698"/>
                </a:lnTo>
                <a:lnTo>
                  <a:pt x="13163" y="20641"/>
                </a:lnTo>
                <a:lnTo>
                  <a:pt x="13224" y="20585"/>
                </a:lnTo>
                <a:lnTo>
                  <a:pt x="13198" y="20558"/>
                </a:lnTo>
                <a:lnTo>
                  <a:pt x="13207" y="20450"/>
                </a:lnTo>
                <a:lnTo>
                  <a:pt x="13193" y="20390"/>
                </a:lnTo>
                <a:lnTo>
                  <a:pt x="13208" y="20314"/>
                </a:lnTo>
                <a:lnTo>
                  <a:pt x="13183" y="20284"/>
                </a:lnTo>
                <a:lnTo>
                  <a:pt x="13120" y="20280"/>
                </a:lnTo>
                <a:lnTo>
                  <a:pt x="13051" y="20215"/>
                </a:lnTo>
                <a:lnTo>
                  <a:pt x="12993" y="20173"/>
                </a:lnTo>
                <a:lnTo>
                  <a:pt x="13008" y="20130"/>
                </a:lnTo>
                <a:lnTo>
                  <a:pt x="12999" y="20107"/>
                </a:lnTo>
                <a:lnTo>
                  <a:pt x="13051" y="20045"/>
                </a:lnTo>
                <a:lnTo>
                  <a:pt x="13048" y="20023"/>
                </a:lnTo>
                <a:lnTo>
                  <a:pt x="12932" y="20011"/>
                </a:lnTo>
                <a:lnTo>
                  <a:pt x="12924" y="19962"/>
                </a:lnTo>
                <a:lnTo>
                  <a:pt x="13013" y="19833"/>
                </a:lnTo>
                <a:lnTo>
                  <a:pt x="13086" y="19789"/>
                </a:lnTo>
                <a:lnTo>
                  <a:pt x="13125" y="19718"/>
                </a:lnTo>
                <a:lnTo>
                  <a:pt x="13183" y="19668"/>
                </a:lnTo>
                <a:lnTo>
                  <a:pt x="13210" y="19592"/>
                </a:lnTo>
                <a:lnTo>
                  <a:pt x="13279" y="19572"/>
                </a:lnTo>
                <a:lnTo>
                  <a:pt x="13324" y="19521"/>
                </a:lnTo>
                <a:lnTo>
                  <a:pt x="13451" y="19454"/>
                </a:lnTo>
                <a:lnTo>
                  <a:pt x="13493" y="19420"/>
                </a:lnTo>
                <a:lnTo>
                  <a:pt x="13535" y="19356"/>
                </a:lnTo>
                <a:lnTo>
                  <a:pt x="13732" y="19183"/>
                </a:lnTo>
                <a:lnTo>
                  <a:pt x="13898" y="19058"/>
                </a:lnTo>
                <a:lnTo>
                  <a:pt x="14163" y="18878"/>
                </a:lnTo>
                <a:lnTo>
                  <a:pt x="14337" y="18737"/>
                </a:lnTo>
                <a:lnTo>
                  <a:pt x="14538" y="18516"/>
                </a:lnTo>
                <a:lnTo>
                  <a:pt x="14680" y="18336"/>
                </a:lnTo>
                <a:lnTo>
                  <a:pt x="14817" y="18109"/>
                </a:lnTo>
                <a:lnTo>
                  <a:pt x="14909" y="17914"/>
                </a:lnTo>
                <a:lnTo>
                  <a:pt x="14980" y="17744"/>
                </a:lnTo>
                <a:lnTo>
                  <a:pt x="15013" y="17587"/>
                </a:lnTo>
                <a:lnTo>
                  <a:pt x="15043" y="17526"/>
                </a:lnTo>
                <a:lnTo>
                  <a:pt x="15035" y="17457"/>
                </a:lnTo>
                <a:lnTo>
                  <a:pt x="15041" y="17375"/>
                </a:lnTo>
                <a:lnTo>
                  <a:pt x="15035" y="17340"/>
                </a:lnTo>
                <a:lnTo>
                  <a:pt x="14971" y="17363"/>
                </a:lnTo>
                <a:lnTo>
                  <a:pt x="14897" y="17437"/>
                </a:lnTo>
                <a:lnTo>
                  <a:pt x="14809" y="17483"/>
                </a:lnTo>
                <a:lnTo>
                  <a:pt x="14733" y="17528"/>
                </a:lnTo>
                <a:lnTo>
                  <a:pt x="14680" y="17548"/>
                </a:lnTo>
                <a:lnTo>
                  <a:pt x="14583" y="17585"/>
                </a:lnTo>
                <a:lnTo>
                  <a:pt x="14524" y="17629"/>
                </a:lnTo>
                <a:lnTo>
                  <a:pt x="14440" y="17664"/>
                </a:lnTo>
                <a:lnTo>
                  <a:pt x="14292" y="17752"/>
                </a:lnTo>
                <a:lnTo>
                  <a:pt x="14104" y="17821"/>
                </a:lnTo>
                <a:lnTo>
                  <a:pt x="13943" y="17898"/>
                </a:lnTo>
                <a:lnTo>
                  <a:pt x="13856" y="17920"/>
                </a:lnTo>
                <a:lnTo>
                  <a:pt x="13773" y="17885"/>
                </a:lnTo>
                <a:lnTo>
                  <a:pt x="13734" y="17838"/>
                </a:lnTo>
                <a:lnTo>
                  <a:pt x="13675" y="17828"/>
                </a:lnTo>
                <a:lnTo>
                  <a:pt x="13597" y="17809"/>
                </a:lnTo>
                <a:lnTo>
                  <a:pt x="13694" y="17752"/>
                </a:lnTo>
                <a:lnTo>
                  <a:pt x="13696" y="17695"/>
                </a:lnTo>
                <a:lnTo>
                  <a:pt x="13650" y="17663"/>
                </a:lnTo>
                <a:lnTo>
                  <a:pt x="13560" y="17641"/>
                </a:lnTo>
                <a:lnTo>
                  <a:pt x="13501" y="17607"/>
                </a:lnTo>
                <a:lnTo>
                  <a:pt x="13401" y="17548"/>
                </a:lnTo>
                <a:lnTo>
                  <a:pt x="13297" y="17488"/>
                </a:lnTo>
                <a:lnTo>
                  <a:pt x="13046" y="17402"/>
                </a:lnTo>
                <a:lnTo>
                  <a:pt x="12946" y="17350"/>
                </a:lnTo>
                <a:lnTo>
                  <a:pt x="12887" y="17225"/>
                </a:lnTo>
                <a:lnTo>
                  <a:pt x="12772" y="17072"/>
                </a:lnTo>
                <a:lnTo>
                  <a:pt x="12673" y="17033"/>
                </a:lnTo>
                <a:lnTo>
                  <a:pt x="12604" y="17006"/>
                </a:lnTo>
                <a:lnTo>
                  <a:pt x="12527" y="16836"/>
                </a:lnTo>
                <a:lnTo>
                  <a:pt x="12490" y="16683"/>
                </a:lnTo>
                <a:lnTo>
                  <a:pt x="12525" y="16649"/>
                </a:lnTo>
                <a:lnTo>
                  <a:pt x="12459" y="16505"/>
                </a:lnTo>
                <a:lnTo>
                  <a:pt x="12427" y="16478"/>
                </a:lnTo>
                <a:lnTo>
                  <a:pt x="12219" y="16363"/>
                </a:lnTo>
                <a:lnTo>
                  <a:pt x="12206" y="16261"/>
                </a:lnTo>
                <a:lnTo>
                  <a:pt x="12238" y="16229"/>
                </a:lnTo>
                <a:lnTo>
                  <a:pt x="12073" y="16069"/>
                </a:lnTo>
                <a:lnTo>
                  <a:pt x="12015" y="15983"/>
                </a:lnTo>
                <a:lnTo>
                  <a:pt x="11948" y="15902"/>
                </a:lnTo>
                <a:lnTo>
                  <a:pt x="11807" y="15658"/>
                </a:lnTo>
                <a:lnTo>
                  <a:pt x="11697" y="15498"/>
                </a:lnTo>
                <a:lnTo>
                  <a:pt x="11620" y="15326"/>
                </a:lnTo>
                <a:lnTo>
                  <a:pt x="11637" y="15310"/>
                </a:lnTo>
                <a:lnTo>
                  <a:pt x="11765" y="15542"/>
                </a:lnTo>
                <a:lnTo>
                  <a:pt x="11844" y="15609"/>
                </a:lnTo>
                <a:lnTo>
                  <a:pt x="11901" y="15656"/>
                </a:lnTo>
                <a:lnTo>
                  <a:pt x="11938" y="15624"/>
                </a:lnTo>
                <a:lnTo>
                  <a:pt x="11976" y="15533"/>
                </a:lnTo>
                <a:lnTo>
                  <a:pt x="12003" y="15402"/>
                </a:lnTo>
                <a:lnTo>
                  <a:pt x="12043" y="15330"/>
                </a:lnTo>
                <a:lnTo>
                  <a:pt x="12050" y="15353"/>
                </a:lnTo>
                <a:lnTo>
                  <a:pt x="12035" y="15424"/>
                </a:lnTo>
                <a:lnTo>
                  <a:pt x="12032" y="15483"/>
                </a:lnTo>
                <a:lnTo>
                  <a:pt x="12013" y="15577"/>
                </a:lnTo>
                <a:lnTo>
                  <a:pt x="12095" y="15567"/>
                </a:lnTo>
                <a:lnTo>
                  <a:pt x="12187" y="15670"/>
                </a:lnTo>
                <a:lnTo>
                  <a:pt x="12298" y="15789"/>
                </a:lnTo>
                <a:lnTo>
                  <a:pt x="12373" y="15902"/>
                </a:lnTo>
                <a:lnTo>
                  <a:pt x="12423" y="15931"/>
                </a:lnTo>
                <a:lnTo>
                  <a:pt x="12477" y="16008"/>
                </a:lnTo>
                <a:lnTo>
                  <a:pt x="12472" y="16045"/>
                </a:lnTo>
                <a:lnTo>
                  <a:pt x="12534" y="16129"/>
                </a:lnTo>
                <a:lnTo>
                  <a:pt x="12628" y="16148"/>
                </a:lnTo>
                <a:lnTo>
                  <a:pt x="12711" y="16197"/>
                </a:lnTo>
                <a:lnTo>
                  <a:pt x="12825" y="16355"/>
                </a:lnTo>
                <a:lnTo>
                  <a:pt x="12827" y="16449"/>
                </a:lnTo>
                <a:lnTo>
                  <a:pt x="12855" y="16553"/>
                </a:lnTo>
                <a:lnTo>
                  <a:pt x="12982" y="16678"/>
                </a:lnTo>
                <a:lnTo>
                  <a:pt x="13061" y="16688"/>
                </a:lnTo>
                <a:lnTo>
                  <a:pt x="13190" y="16769"/>
                </a:lnTo>
                <a:lnTo>
                  <a:pt x="13250" y="16882"/>
                </a:lnTo>
                <a:lnTo>
                  <a:pt x="13354" y="16986"/>
                </a:lnTo>
                <a:lnTo>
                  <a:pt x="13448" y="17018"/>
                </a:lnTo>
                <a:lnTo>
                  <a:pt x="13466" y="17074"/>
                </a:lnTo>
                <a:lnTo>
                  <a:pt x="13523" y="17106"/>
                </a:lnTo>
                <a:lnTo>
                  <a:pt x="13552" y="17163"/>
                </a:lnTo>
                <a:lnTo>
                  <a:pt x="13565" y="17223"/>
                </a:lnTo>
                <a:lnTo>
                  <a:pt x="13547" y="17255"/>
                </a:lnTo>
                <a:lnTo>
                  <a:pt x="13570" y="17316"/>
                </a:lnTo>
                <a:lnTo>
                  <a:pt x="13537" y="17331"/>
                </a:lnTo>
                <a:lnTo>
                  <a:pt x="13592" y="17378"/>
                </a:lnTo>
                <a:lnTo>
                  <a:pt x="13635" y="17474"/>
                </a:lnTo>
                <a:lnTo>
                  <a:pt x="13667" y="17508"/>
                </a:lnTo>
                <a:lnTo>
                  <a:pt x="13669" y="17585"/>
                </a:lnTo>
                <a:lnTo>
                  <a:pt x="13721" y="17654"/>
                </a:lnTo>
                <a:lnTo>
                  <a:pt x="13843" y="17631"/>
                </a:lnTo>
                <a:lnTo>
                  <a:pt x="13896" y="17599"/>
                </a:lnTo>
                <a:lnTo>
                  <a:pt x="13983" y="17579"/>
                </a:lnTo>
                <a:lnTo>
                  <a:pt x="14007" y="17537"/>
                </a:lnTo>
                <a:lnTo>
                  <a:pt x="14050" y="17515"/>
                </a:lnTo>
                <a:lnTo>
                  <a:pt x="14086" y="17468"/>
                </a:lnTo>
                <a:lnTo>
                  <a:pt x="14127" y="17447"/>
                </a:lnTo>
                <a:lnTo>
                  <a:pt x="14271" y="17399"/>
                </a:lnTo>
                <a:lnTo>
                  <a:pt x="14377" y="17340"/>
                </a:lnTo>
                <a:lnTo>
                  <a:pt x="14469" y="17252"/>
                </a:lnTo>
                <a:lnTo>
                  <a:pt x="14521" y="17244"/>
                </a:lnTo>
                <a:lnTo>
                  <a:pt x="14595" y="17212"/>
                </a:lnTo>
                <a:lnTo>
                  <a:pt x="14732" y="17064"/>
                </a:lnTo>
                <a:lnTo>
                  <a:pt x="14988" y="16905"/>
                </a:lnTo>
                <a:lnTo>
                  <a:pt x="15142" y="16784"/>
                </a:lnTo>
                <a:lnTo>
                  <a:pt x="15139" y="16735"/>
                </a:lnTo>
                <a:lnTo>
                  <a:pt x="15160" y="16660"/>
                </a:lnTo>
                <a:lnTo>
                  <a:pt x="15271" y="16575"/>
                </a:lnTo>
                <a:lnTo>
                  <a:pt x="15344" y="16537"/>
                </a:lnTo>
                <a:lnTo>
                  <a:pt x="15442" y="16444"/>
                </a:lnTo>
                <a:lnTo>
                  <a:pt x="15532" y="16421"/>
                </a:lnTo>
                <a:lnTo>
                  <a:pt x="15601" y="16348"/>
                </a:lnTo>
                <a:lnTo>
                  <a:pt x="15589" y="16291"/>
                </a:lnTo>
                <a:lnTo>
                  <a:pt x="15644" y="16227"/>
                </a:lnTo>
                <a:lnTo>
                  <a:pt x="15741" y="16183"/>
                </a:lnTo>
                <a:lnTo>
                  <a:pt x="15771" y="16138"/>
                </a:lnTo>
                <a:lnTo>
                  <a:pt x="15771" y="16060"/>
                </a:lnTo>
                <a:lnTo>
                  <a:pt x="15857" y="15961"/>
                </a:lnTo>
                <a:lnTo>
                  <a:pt x="15927" y="15927"/>
                </a:lnTo>
                <a:lnTo>
                  <a:pt x="15937" y="15904"/>
                </a:lnTo>
                <a:lnTo>
                  <a:pt x="15897" y="15816"/>
                </a:lnTo>
                <a:lnTo>
                  <a:pt x="15905" y="15730"/>
                </a:lnTo>
                <a:lnTo>
                  <a:pt x="15929" y="15680"/>
                </a:lnTo>
                <a:lnTo>
                  <a:pt x="15997" y="15653"/>
                </a:lnTo>
                <a:lnTo>
                  <a:pt x="16029" y="15525"/>
                </a:lnTo>
                <a:lnTo>
                  <a:pt x="16081" y="15446"/>
                </a:lnTo>
                <a:lnTo>
                  <a:pt x="16093" y="15392"/>
                </a:lnTo>
                <a:lnTo>
                  <a:pt x="16125" y="15276"/>
                </a:lnTo>
                <a:lnTo>
                  <a:pt x="16116" y="15244"/>
                </a:lnTo>
                <a:lnTo>
                  <a:pt x="16059" y="15252"/>
                </a:lnTo>
                <a:lnTo>
                  <a:pt x="16007" y="15222"/>
                </a:lnTo>
                <a:lnTo>
                  <a:pt x="15919" y="15170"/>
                </a:lnTo>
                <a:lnTo>
                  <a:pt x="15825" y="15187"/>
                </a:lnTo>
                <a:lnTo>
                  <a:pt x="15713" y="15220"/>
                </a:lnTo>
                <a:lnTo>
                  <a:pt x="15617" y="15203"/>
                </a:lnTo>
                <a:lnTo>
                  <a:pt x="15524" y="15131"/>
                </a:lnTo>
                <a:lnTo>
                  <a:pt x="15473" y="15018"/>
                </a:lnTo>
                <a:lnTo>
                  <a:pt x="15485" y="14981"/>
                </a:lnTo>
                <a:lnTo>
                  <a:pt x="15483" y="14911"/>
                </a:lnTo>
                <a:lnTo>
                  <a:pt x="15462" y="14906"/>
                </a:lnTo>
                <a:lnTo>
                  <a:pt x="15431" y="14978"/>
                </a:lnTo>
                <a:lnTo>
                  <a:pt x="15363" y="15116"/>
                </a:lnTo>
                <a:lnTo>
                  <a:pt x="15276" y="15264"/>
                </a:lnTo>
                <a:lnTo>
                  <a:pt x="15195" y="15412"/>
                </a:lnTo>
                <a:lnTo>
                  <a:pt x="15103" y="15446"/>
                </a:lnTo>
                <a:lnTo>
                  <a:pt x="14974" y="15493"/>
                </a:lnTo>
                <a:lnTo>
                  <a:pt x="14859" y="15564"/>
                </a:lnTo>
                <a:lnTo>
                  <a:pt x="14846" y="15523"/>
                </a:lnTo>
                <a:lnTo>
                  <a:pt x="14819" y="15542"/>
                </a:lnTo>
                <a:lnTo>
                  <a:pt x="14777" y="15493"/>
                </a:lnTo>
                <a:lnTo>
                  <a:pt x="14792" y="15389"/>
                </a:lnTo>
                <a:lnTo>
                  <a:pt x="14770" y="15298"/>
                </a:lnTo>
                <a:lnTo>
                  <a:pt x="14713" y="15266"/>
                </a:lnTo>
                <a:lnTo>
                  <a:pt x="14675" y="15298"/>
                </a:lnTo>
                <a:lnTo>
                  <a:pt x="14650" y="15395"/>
                </a:lnTo>
                <a:lnTo>
                  <a:pt x="14683" y="15506"/>
                </a:lnTo>
                <a:lnTo>
                  <a:pt x="14653" y="15476"/>
                </a:lnTo>
                <a:lnTo>
                  <a:pt x="14621" y="15432"/>
                </a:lnTo>
                <a:lnTo>
                  <a:pt x="14568" y="15404"/>
                </a:lnTo>
                <a:lnTo>
                  <a:pt x="14538" y="15358"/>
                </a:lnTo>
                <a:lnTo>
                  <a:pt x="14543" y="15299"/>
                </a:lnTo>
                <a:lnTo>
                  <a:pt x="14519" y="15237"/>
                </a:lnTo>
                <a:lnTo>
                  <a:pt x="14402" y="15207"/>
                </a:lnTo>
                <a:lnTo>
                  <a:pt x="14363" y="15160"/>
                </a:lnTo>
                <a:lnTo>
                  <a:pt x="14281" y="15148"/>
                </a:lnTo>
                <a:lnTo>
                  <a:pt x="14193" y="15028"/>
                </a:lnTo>
                <a:lnTo>
                  <a:pt x="14119" y="14921"/>
                </a:lnTo>
                <a:lnTo>
                  <a:pt x="14126" y="14880"/>
                </a:lnTo>
                <a:lnTo>
                  <a:pt x="14079" y="14816"/>
                </a:lnTo>
                <a:lnTo>
                  <a:pt x="14169" y="14796"/>
                </a:lnTo>
                <a:lnTo>
                  <a:pt x="14213" y="14714"/>
                </a:lnTo>
                <a:lnTo>
                  <a:pt x="14320" y="14736"/>
                </a:lnTo>
                <a:lnTo>
                  <a:pt x="14394" y="14682"/>
                </a:lnTo>
                <a:lnTo>
                  <a:pt x="14553" y="14858"/>
                </a:lnTo>
                <a:lnTo>
                  <a:pt x="14687" y="14975"/>
                </a:lnTo>
                <a:lnTo>
                  <a:pt x="14842" y="14964"/>
                </a:lnTo>
                <a:lnTo>
                  <a:pt x="15021" y="15025"/>
                </a:lnTo>
                <a:lnTo>
                  <a:pt x="15216" y="15001"/>
                </a:lnTo>
                <a:lnTo>
                  <a:pt x="15344" y="14860"/>
                </a:lnTo>
                <a:lnTo>
                  <a:pt x="15450" y="14781"/>
                </a:lnTo>
                <a:lnTo>
                  <a:pt x="15525" y="14776"/>
                </a:lnTo>
                <a:lnTo>
                  <a:pt x="15639" y="14936"/>
                </a:lnTo>
                <a:lnTo>
                  <a:pt x="15806" y="14875"/>
                </a:lnTo>
                <a:lnTo>
                  <a:pt x="15972" y="14830"/>
                </a:lnTo>
                <a:lnTo>
                  <a:pt x="16250" y="14730"/>
                </a:lnTo>
                <a:lnTo>
                  <a:pt x="16439" y="14598"/>
                </a:lnTo>
                <a:lnTo>
                  <a:pt x="16659" y="14459"/>
                </a:lnTo>
                <a:lnTo>
                  <a:pt x="16893" y="14271"/>
                </a:lnTo>
                <a:lnTo>
                  <a:pt x="17032" y="14315"/>
                </a:lnTo>
                <a:lnTo>
                  <a:pt x="17105" y="14392"/>
                </a:lnTo>
                <a:lnTo>
                  <a:pt x="17213" y="14362"/>
                </a:lnTo>
                <a:lnTo>
                  <a:pt x="17405" y="14372"/>
                </a:lnTo>
                <a:lnTo>
                  <a:pt x="17460" y="14401"/>
                </a:lnTo>
                <a:lnTo>
                  <a:pt x="17417" y="14498"/>
                </a:lnTo>
                <a:lnTo>
                  <a:pt x="17639" y="14542"/>
                </a:lnTo>
                <a:lnTo>
                  <a:pt x="17733" y="14488"/>
                </a:lnTo>
                <a:lnTo>
                  <a:pt x="17886" y="14257"/>
                </a:lnTo>
                <a:lnTo>
                  <a:pt x="17952" y="14367"/>
                </a:lnTo>
                <a:lnTo>
                  <a:pt x="18008" y="14534"/>
                </a:lnTo>
                <a:lnTo>
                  <a:pt x="18098" y="14675"/>
                </a:lnTo>
                <a:lnTo>
                  <a:pt x="18225" y="14889"/>
                </a:lnTo>
                <a:lnTo>
                  <a:pt x="18386" y="14970"/>
                </a:lnTo>
                <a:lnTo>
                  <a:pt x="18430" y="15032"/>
                </a:lnTo>
                <a:lnTo>
                  <a:pt x="18498" y="15163"/>
                </a:lnTo>
                <a:lnTo>
                  <a:pt x="18592" y="15225"/>
                </a:lnTo>
                <a:lnTo>
                  <a:pt x="18647" y="15246"/>
                </a:lnTo>
                <a:lnTo>
                  <a:pt x="18721" y="15326"/>
                </a:lnTo>
                <a:lnTo>
                  <a:pt x="18808" y="15444"/>
                </a:lnTo>
                <a:lnTo>
                  <a:pt x="18940" y="15446"/>
                </a:lnTo>
                <a:lnTo>
                  <a:pt x="18982" y="15365"/>
                </a:lnTo>
                <a:lnTo>
                  <a:pt x="19005" y="15242"/>
                </a:lnTo>
                <a:lnTo>
                  <a:pt x="19103" y="15099"/>
                </a:lnTo>
                <a:lnTo>
                  <a:pt x="19061" y="15096"/>
                </a:lnTo>
                <a:lnTo>
                  <a:pt x="19092" y="14949"/>
                </a:lnTo>
                <a:lnTo>
                  <a:pt x="19149" y="14880"/>
                </a:lnTo>
                <a:lnTo>
                  <a:pt x="19101" y="14672"/>
                </a:lnTo>
                <a:lnTo>
                  <a:pt x="19118" y="14503"/>
                </a:lnTo>
                <a:lnTo>
                  <a:pt x="19082" y="14406"/>
                </a:lnTo>
                <a:lnTo>
                  <a:pt x="19012" y="14266"/>
                </a:lnTo>
                <a:lnTo>
                  <a:pt x="19014" y="14133"/>
                </a:lnTo>
                <a:lnTo>
                  <a:pt x="19062" y="14069"/>
                </a:lnTo>
                <a:lnTo>
                  <a:pt x="19141" y="13916"/>
                </a:lnTo>
                <a:lnTo>
                  <a:pt x="19181" y="13825"/>
                </a:lnTo>
                <a:lnTo>
                  <a:pt x="19161" y="13766"/>
                </a:lnTo>
                <a:lnTo>
                  <a:pt x="19231" y="13561"/>
                </a:lnTo>
                <a:lnTo>
                  <a:pt x="19275" y="13389"/>
                </a:lnTo>
                <a:lnTo>
                  <a:pt x="19322" y="13101"/>
                </a:lnTo>
                <a:lnTo>
                  <a:pt x="19417" y="12837"/>
                </a:lnTo>
                <a:lnTo>
                  <a:pt x="19431" y="12695"/>
                </a:lnTo>
                <a:lnTo>
                  <a:pt x="19382" y="12606"/>
                </a:lnTo>
                <a:lnTo>
                  <a:pt x="19474" y="12426"/>
                </a:lnTo>
                <a:lnTo>
                  <a:pt x="19531" y="12342"/>
                </a:lnTo>
                <a:lnTo>
                  <a:pt x="19521" y="12278"/>
                </a:lnTo>
                <a:lnTo>
                  <a:pt x="19558" y="12241"/>
                </a:lnTo>
                <a:lnTo>
                  <a:pt x="19588" y="12217"/>
                </a:lnTo>
                <a:lnTo>
                  <a:pt x="19588" y="12177"/>
                </a:lnTo>
                <a:lnTo>
                  <a:pt x="19633" y="12148"/>
                </a:lnTo>
                <a:lnTo>
                  <a:pt x="19623" y="12039"/>
                </a:lnTo>
                <a:lnTo>
                  <a:pt x="19590" y="11999"/>
                </a:lnTo>
                <a:lnTo>
                  <a:pt x="19662" y="11886"/>
                </a:lnTo>
                <a:lnTo>
                  <a:pt x="19730" y="11904"/>
                </a:lnTo>
                <a:lnTo>
                  <a:pt x="19774" y="11940"/>
                </a:lnTo>
                <a:lnTo>
                  <a:pt x="19811" y="11995"/>
                </a:lnTo>
                <a:lnTo>
                  <a:pt x="19863" y="12022"/>
                </a:lnTo>
                <a:lnTo>
                  <a:pt x="19961" y="12027"/>
                </a:lnTo>
                <a:lnTo>
                  <a:pt x="20010" y="11967"/>
                </a:lnTo>
                <a:lnTo>
                  <a:pt x="20022" y="12025"/>
                </a:lnTo>
                <a:lnTo>
                  <a:pt x="20140" y="12059"/>
                </a:lnTo>
                <a:lnTo>
                  <a:pt x="20202" y="12143"/>
                </a:lnTo>
                <a:lnTo>
                  <a:pt x="20239" y="12339"/>
                </a:lnTo>
                <a:lnTo>
                  <a:pt x="20293" y="12281"/>
                </a:lnTo>
                <a:lnTo>
                  <a:pt x="20335" y="12216"/>
                </a:lnTo>
                <a:lnTo>
                  <a:pt x="20375" y="11975"/>
                </a:lnTo>
                <a:lnTo>
                  <a:pt x="20390" y="11825"/>
                </a:lnTo>
                <a:lnTo>
                  <a:pt x="20457" y="11860"/>
                </a:lnTo>
                <a:lnTo>
                  <a:pt x="20527" y="11983"/>
                </a:lnTo>
                <a:lnTo>
                  <a:pt x="20597" y="12076"/>
                </a:lnTo>
                <a:lnTo>
                  <a:pt x="20643" y="12079"/>
                </a:lnTo>
                <a:lnTo>
                  <a:pt x="20679" y="12216"/>
                </a:lnTo>
                <a:lnTo>
                  <a:pt x="20720" y="12236"/>
                </a:lnTo>
                <a:lnTo>
                  <a:pt x="20728" y="12367"/>
                </a:lnTo>
                <a:lnTo>
                  <a:pt x="20758" y="12438"/>
                </a:lnTo>
                <a:lnTo>
                  <a:pt x="20768" y="12589"/>
                </a:lnTo>
                <a:lnTo>
                  <a:pt x="20778" y="12675"/>
                </a:lnTo>
                <a:lnTo>
                  <a:pt x="20803" y="12711"/>
                </a:lnTo>
                <a:lnTo>
                  <a:pt x="20798" y="12621"/>
                </a:lnTo>
                <a:lnTo>
                  <a:pt x="20838" y="12604"/>
                </a:lnTo>
                <a:lnTo>
                  <a:pt x="20880" y="12589"/>
                </a:lnTo>
                <a:lnTo>
                  <a:pt x="20902" y="12621"/>
                </a:lnTo>
                <a:lnTo>
                  <a:pt x="20931" y="12606"/>
                </a:lnTo>
                <a:lnTo>
                  <a:pt x="20951" y="12621"/>
                </a:lnTo>
                <a:lnTo>
                  <a:pt x="20957" y="12717"/>
                </a:lnTo>
                <a:lnTo>
                  <a:pt x="20986" y="12724"/>
                </a:lnTo>
                <a:lnTo>
                  <a:pt x="21004" y="12795"/>
                </a:lnTo>
                <a:lnTo>
                  <a:pt x="21041" y="12783"/>
                </a:lnTo>
                <a:lnTo>
                  <a:pt x="21051" y="12822"/>
                </a:lnTo>
                <a:lnTo>
                  <a:pt x="21115" y="12732"/>
                </a:lnTo>
                <a:lnTo>
                  <a:pt x="21162" y="12670"/>
                </a:lnTo>
                <a:lnTo>
                  <a:pt x="21190" y="12557"/>
                </a:lnTo>
                <a:lnTo>
                  <a:pt x="21190" y="12519"/>
                </a:lnTo>
                <a:lnTo>
                  <a:pt x="21168" y="12482"/>
                </a:lnTo>
                <a:lnTo>
                  <a:pt x="21150" y="12503"/>
                </a:lnTo>
                <a:lnTo>
                  <a:pt x="21141" y="12451"/>
                </a:lnTo>
                <a:lnTo>
                  <a:pt x="21133" y="12428"/>
                </a:lnTo>
                <a:lnTo>
                  <a:pt x="21133" y="12362"/>
                </a:lnTo>
                <a:lnTo>
                  <a:pt x="21120" y="12296"/>
                </a:lnTo>
                <a:lnTo>
                  <a:pt x="21091" y="12286"/>
                </a:lnTo>
                <a:lnTo>
                  <a:pt x="21053" y="12307"/>
                </a:lnTo>
                <a:lnTo>
                  <a:pt x="21039" y="12330"/>
                </a:lnTo>
                <a:lnTo>
                  <a:pt x="21004" y="12349"/>
                </a:lnTo>
                <a:lnTo>
                  <a:pt x="20971" y="12426"/>
                </a:lnTo>
                <a:lnTo>
                  <a:pt x="20931" y="12443"/>
                </a:lnTo>
                <a:lnTo>
                  <a:pt x="20899" y="12372"/>
                </a:lnTo>
                <a:lnTo>
                  <a:pt x="20853" y="12328"/>
                </a:lnTo>
                <a:lnTo>
                  <a:pt x="20817" y="12419"/>
                </a:lnTo>
                <a:lnTo>
                  <a:pt x="20790" y="12347"/>
                </a:lnTo>
                <a:lnTo>
                  <a:pt x="20780" y="12200"/>
                </a:lnTo>
                <a:lnTo>
                  <a:pt x="20758" y="11956"/>
                </a:lnTo>
                <a:lnTo>
                  <a:pt x="20718" y="11820"/>
                </a:lnTo>
                <a:lnTo>
                  <a:pt x="20763" y="11692"/>
                </a:lnTo>
                <a:lnTo>
                  <a:pt x="20788" y="11803"/>
                </a:lnTo>
                <a:lnTo>
                  <a:pt x="20830" y="11677"/>
                </a:lnTo>
                <a:lnTo>
                  <a:pt x="20889" y="11598"/>
                </a:lnTo>
                <a:lnTo>
                  <a:pt x="20949" y="11642"/>
                </a:lnTo>
                <a:lnTo>
                  <a:pt x="20984" y="11640"/>
                </a:lnTo>
                <a:lnTo>
                  <a:pt x="21024" y="11532"/>
                </a:lnTo>
                <a:lnTo>
                  <a:pt x="21071" y="11485"/>
                </a:lnTo>
                <a:lnTo>
                  <a:pt x="21081" y="11603"/>
                </a:lnTo>
                <a:lnTo>
                  <a:pt x="21113" y="11620"/>
                </a:lnTo>
                <a:lnTo>
                  <a:pt x="21131" y="11332"/>
                </a:lnTo>
                <a:lnTo>
                  <a:pt x="21131" y="11118"/>
                </a:lnTo>
                <a:lnTo>
                  <a:pt x="21143" y="10876"/>
                </a:lnTo>
                <a:lnTo>
                  <a:pt x="21141" y="10680"/>
                </a:lnTo>
                <a:lnTo>
                  <a:pt x="21074" y="10468"/>
                </a:lnTo>
                <a:lnTo>
                  <a:pt x="20979" y="10334"/>
                </a:lnTo>
                <a:lnTo>
                  <a:pt x="20924" y="10335"/>
                </a:lnTo>
                <a:lnTo>
                  <a:pt x="20865" y="10399"/>
                </a:lnTo>
                <a:lnTo>
                  <a:pt x="20765" y="10391"/>
                </a:lnTo>
                <a:lnTo>
                  <a:pt x="20678" y="10384"/>
                </a:lnTo>
                <a:lnTo>
                  <a:pt x="20644" y="10276"/>
                </a:lnTo>
                <a:lnTo>
                  <a:pt x="20611" y="10053"/>
                </a:lnTo>
                <a:lnTo>
                  <a:pt x="20594" y="9772"/>
                </a:lnTo>
                <a:lnTo>
                  <a:pt x="20594" y="9686"/>
                </a:lnTo>
                <a:lnTo>
                  <a:pt x="20648" y="9531"/>
                </a:lnTo>
                <a:lnTo>
                  <a:pt x="20669" y="9605"/>
                </a:lnTo>
                <a:lnTo>
                  <a:pt x="20721" y="9645"/>
                </a:lnTo>
                <a:lnTo>
                  <a:pt x="20730" y="9559"/>
                </a:lnTo>
                <a:lnTo>
                  <a:pt x="20666" y="9400"/>
                </a:lnTo>
                <a:lnTo>
                  <a:pt x="20674" y="9233"/>
                </a:lnTo>
                <a:lnTo>
                  <a:pt x="20659" y="8982"/>
                </a:lnTo>
                <a:lnTo>
                  <a:pt x="20629" y="8849"/>
                </a:lnTo>
                <a:lnTo>
                  <a:pt x="20656" y="8834"/>
                </a:lnTo>
                <a:lnTo>
                  <a:pt x="20629" y="8703"/>
                </a:lnTo>
                <a:lnTo>
                  <a:pt x="20626" y="8531"/>
                </a:lnTo>
                <a:lnTo>
                  <a:pt x="20609" y="8450"/>
                </a:lnTo>
                <a:lnTo>
                  <a:pt x="20666" y="8575"/>
                </a:lnTo>
                <a:lnTo>
                  <a:pt x="20658" y="8422"/>
                </a:lnTo>
                <a:lnTo>
                  <a:pt x="20621" y="8300"/>
                </a:lnTo>
                <a:lnTo>
                  <a:pt x="20661" y="8214"/>
                </a:lnTo>
                <a:lnTo>
                  <a:pt x="20708" y="8189"/>
                </a:lnTo>
                <a:lnTo>
                  <a:pt x="20843" y="8374"/>
                </a:lnTo>
                <a:lnTo>
                  <a:pt x="20894" y="8485"/>
                </a:lnTo>
                <a:lnTo>
                  <a:pt x="20989" y="8603"/>
                </a:lnTo>
                <a:lnTo>
                  <a:pt x="20999" y="8701"/>
                </a:lnTo>
                <a:lnTo>
                  <a:pt x="21018" y="8767"/>
                </a:lnTo>
                <a:lnTo>
                  <a:pt x="21034" y="8760"/>
                </a:lnTo>
                <a:lnTo>
                  <a:pt x="21039" y="8713"/>
                </a:lnTo>
                <a:lnTo>
                  <a:pt x="21081" y="8773"/>
                </a:lnTo>
                <a:lnTo>
                  <a:pt x="21056" y="8672"/>
                </a:lnTo>
                <a:lnTo>
                  <a:pt x="21063" y="8686"/>
                </a:lnTo>
                <a:lnTo>
                  <a:pt x="21083" y="8708"/>
                </a:lnTo>
                <a:lnTo>
                  <a:pt x="21105" y="8693"/>
                </a:lnTo>
                <a:lnTo>
                  <a:pt x="21096" y="8666"/>
                </a:lnTo>
                <a:lnTo>
                  <a:pt x="21098" y="8666"/>
                </a:lnTo>
                <a:lnTo>
                  <a:pt x="21140" y="8778"/>
                </a:lnTo>
                <a:lnTo>
                  <a:pt x="21145" y="8782"/>
                </a:lnTo>
                <a:lnTo>
                  <a:pt x="21148" y="8824"/>
                </a:lnTo>
                <a:lnTo>
                  <a:pt x="21175" y="8824"/>
                </a:lnTo>
                <a:lnTo>
                  <a:pt x="21188" y="8812"/>
                </a:lnTo>
                <a:lnTo>
                  <a:pt x="21150" y="8684"/>
                </a:lnTo>
                <a:lnTo>
                  <a:pt x="21140" y="8699"/>
                </a:lnTo>
                <a:lnTo>
                  <a:pt x="21141" y="8718"/>
                </a:lnTo>
                <a:lnTo>
                  <a:pt x="21130" y="8676"/>
                </a:lnTo>
                <a:lnTo>
                  <a:pt x="21111" y="8536"/>
                </a:lnTo>
                <a:lnTo>
                  <a:pt x="21126" y="8501"/>
                </a:lnTo>
                <a:lnTo>
                  <a:pt x="21106" y="8427"/>
                </a:lnTo>
                <a:lnTo>
                  <a:pt x="21121" y="8423"/>
                </a:lnTo>
                <a:lnTo>
                  <a:pt x="21125" y="8358"/>
                </a:lnTo>
                <a:lnTo>
                  <a:pt x="21105" y="8295"/>
                </a:lnTo>
                <a:lnTo>
                  <a:pt x="21101" y="8319"/>
                </a:lnTo>
                <a:lnTo>
                  <a:pt x="21076" y="8251"/>
                </a:lnTo>
                <a:lnTo>
                  <a:pt x="21076" y="8381"/>
                </a:lnTo>
                <a:lnTo>
                  <a:pt x="21090" y="8459"/>
                </a:lnTo>
                <a:lnTo>
                  <a:pt x="21093" y="8526"/>
                </a:lnTo>
                <a:lnTo>
                  <a:pt x="21091" y="8524"/>
                </a:lnTo>
                <a:lnTo>
                  <a:pt x="21074" y="8450"/>
                </a:lnTo>
                <a:lnTo>
                  <a:pt x="20991" y="8257"/>
                </a:lnTo>
                <a:lnTo>
                  <a:pt x="20989" y="8257"/>
                </a:lnTo>
                <a:lnTo>
                  <a:pt x="20941" y="8135"/>
                </a:lnTo>
                <a:lnTo>
                  <a:pt x="20907" y="8115"/>
                </a:lnTo>
                <a:lnTo>
                  <a:pt x="20880" y="8051"/>
                </a:lnTo>
                <a:lnTo>
                  <a:pt x="20867" y="8039"/>
                </a:lnTo>
                <a:lnTo>
                  <a:pt x="20887" y="8110"/>
                </a:lnTo>
                <a:lnTo>
                  <a:pt x="20880" y="8172"/>
                </a:lnTo>
                <a:lnTo>
                  <a:pt x="20887" y="8260"/>
                </a:lnTo>
                <a:lnTo>
                  <a:pt x="20937" y="8384"/>
                </a:lnTo>
                <a:lnTo>
                  <a:pt x="20890" y="8322"/>
                </a:lnTo>
                <a:lnTo>
                  <a:pt x="20848" y="8085"/>
                </a:lnTo>
                <a:lnTo>
                  <a:pt x="20780" y="7853"/>
                </a:lnTo>
                <a:lnTo>
                  <a:pt x="20721" y="7726"/>
                </a:lnTo>
                <a:lnTo>
                  <a:pt x="20659" y="7642"/>
                </a:lnTo>
                <a:lnTo>
                  <a:pt x="20604" y="7575"/>
                </a:lnTo>
                <a:lnTo>
                  <a:pt x="20524" y="7445"/>
                </a:lnTo>
                <a:lnTo>
                  <a:pt x="20381" y="7279"/>
                </a:lnTo>
                <a:lnTo>
                  <a:pt x="20221" y="7088"/>
                </a:lnTo>
                <a:lnTo>
                  <a:pt x="20154" y="7053"/>
                </a:lnTo>
                <a:lnTo>
                  <a:pt x="20099" y="7034"/>
                </a:lnTo>
                <a:lnTo>
                  <a:pt x="20075" y="7080"/>
                </a:lnTo>
                <a:lnTo>
                  <a:pt x="20025" y="7034"/>
                </a:lnTo>
                <a:lnTo>
                  <a:pt x="20011" y="7018"/>
                </a:lnTo>
                <a:lnTo>
                  <a:pt x="20010" y="7021"/>
                </a:lnTo>
                <a:lnTo>
                  <a:pt x="19913" y="6930"/>
                </a:lnTo>
                <a:lnTo>
                  <a:pt x="19901" y="6940"/>
                </a:lnTo>
                <a:lnTo>
                  <a:pt x="19837" y="6883"/>
                </a:lnTo>
                <a:lnTo>
                  <a:pt x="19770" y="6907"/>
                </a:lnTo>
                <a:lnTo>
                  <a:pt x="19685" y="6907"/>
                </a:lnTo>
                <a:lnTo>
                  <a:pt x="19586" y="6875"/>
                </a:lnTo>
                <a:lnTo>
                  <a:pt x="19536" y="6964"/>
                </a:lnTo>
                <a:lnTo>
                  <a:pt x="19457" y="6841"/>
                </a:lnTo>
                <a:lnTo>
                  <a:pt x="19395" y="6679"/>
                </a:lnTo>
                <a:lnTo>
                  <a:pt x="19330" y="6578"/>
                </a:lnTo>
                <a:lnTo>
                  <a:pt x="19282" y="6381"/>
                </a:lnTo>
                <a:lnTo>
                  <a:pt x="19226" y="6361"/>
                </a:lnTo>
                <a:lnTo>
                  <a:pt x="19231" y="6439"/>
                </a:lnTo>
                <a:lnTo>
                  <a:pt x="19196" y="6516"/>
                </a:lnTo>
                <a:lnTo>
                  <a:pt x="19287" y="6710"/>
                </a:lnTo>
                <a:lnTo>
                  <a:pt x="19258" y="6782"/>
                </a:lnTo>
                <a:lnTo>
                  <a:pt x="19208" y="6750"/>
                </a:lnTo>
                <a:lnTo>
                  <a:pt x="19193" y="6836"/>
                </a:lnTo>
                <a:lnTo>
                  <a:pt x="19116" y="6843"/>
                </a:lnTo>
                <a:lnTo>
                  <a:pt x="19059" y="6743"/>
                </a:lnTo>
                <a:lnTo>
                  <a:pt x="19051" y="6622"/>
                </a:lnTo>
                <a:lnTo>
                  <a:pt x="18970" y="6499"/>
                </a:lnTo>
                <a:lnTo>
                  <a:pt x="18877" y="6312"/>
                </a:lnTo>
                <a:lnTo>
                  <a:pt x="18825" y="6186"/>
                </a:lnTo>
                <a:lnTo>
                  <a:pt x="18882" y="6163"/>
                </a:lnTo>
                <a:lnTo>
                  <a:pt x="18972" y="6306"/>
                </a:lnTo>
                <a:lnTo>
                  <a:pt x="19015" y="6309"/>
                </a:lnTo>
                <a:lnTo>
                  <a:pt x="19076" y="6408"/>
                </a:lnTo>
                <a:lnTo>
                  <a:pt x="19032" y="6258"/>
                </a:lnTo>
                <a:lnTo>
                  <a:pt x="18967" y="6137"/>
                </a:lnTo>
                <a:lnTo>
                  <a:pt x="18908" y="5952"/>
                </a:lnTo>
                <a:lnTo>
                  <a:pt x="18932" y="5915"/>
                </a:lnTo>
                <a:lnTo>
                  <a:pt x="18932" y="5903"/>
                </a:lnTo>
                <a:lnTo>
                  <a:pt x="18959" y="5903"/>
                </a:lnTo>
                <a:lnTo>
                  <a:pt x="18955" y="5878"/>
                </a:lnTo>
                <a:lnTo>
                  <a:pt x="18933" y="5873"/>
                </a:lnTo>
                <a:lnTo>
                  <a:pt x="18933" y="5854"/>
                </a:lnTo>
                <a:lnTo>
                  <a:pt x="18950" y="5858"/>
                </a:lnTo>
                <a:lnTo>
                  <a:pt x="19019" y="5925"/>
                </a:lnTo>
                <a:lnTo>
                  <a:pt x="19037" y="5927"/>
                </a:lnTo>
                <a:lnTo>
                  <a:pt x="19044" y="5942"/>
                </a:lnTo>
                <a:lnTo>
                  <a:pt x="19017" y="5934"/>
                </a:lnTo>
                <a:lnTo>
                  <a:pt x="19029" y="5982"/>
                </a:lnTo>
                <a:lnTo>
                  <a:pt x="19061" y="6028"/>
                </a:lnTo>
                <a:lnTo>
                  <a:pt x="19116" y="6035"/>
                </a:lnTo>
                <a:lnTo>
                  <a:pt x="19176" y="6013"/>
                </a:lnTo>
                <a:lnTo>
                  <a:pt x="19211" y="5952"/>
                </a:lnTo>
                <a:lnTo>
                  <a:pt x="19198" y="5924"/>
                </a:lnTo>
                <a:lnTo>
                  <a:pt x="19181" y="5945"/>
                </a:lnTo>
                <a:lnTo>
                  <a:pt x="19143" y="5934"/>
                </a:lnTo>
                <a:lnTo>
                  <a:pt x="19124" y="5939"/>
                </a:lnTo>
                <a:lnTo>
                  <a:pt x="19111" y="5924"/>
                </a:lnTo>
                <a:lnTo>
                  <a:pt x="19121" y="5878"/>
                </a:lnTo>
                <a:lnTo>
                  <a:pt x="19200" y="5854"/>
                </a:lnTo>
                <a:lnTo>
                  <a:pt x="19236" y="5957"/>
                </a:lnTo>
                <a:lnTo>
                  <a:pt x="19339" y="5977"/>
                </a:lnTo>
                <a:lnTo>
                  <a:pt x="19384" y="6019"/>
                </a:lnTo>
                <a:lnTo>
                  <a:pt x="19372" y="6046"/>
                </a:lnTo>
                <a:lnTo>
                  <a:pt x="19404" y="6115"/>
                </a:lnTo>
                <a:lnTo>
                  <a:pt x="19431" y="6072"/>
                </a:lnTo>
                <a:lnTo>
                  <a:pt x="19444" y="6065"/>
                </a:lnTo>
                <a:lnTo>
                  <a:pt x="19476" y="6082"/>
                </a:lnTo>
                <a:lnTo>
                  <a:pt x="19471" y="6062"/>
                </a:lnTo>
                <a:lnTo>
                  <a:pt x="19513" y="6078"/>
                </a:lnTo>
                <a:lnTo>
                  <a:pt x="19576" y="6102"/>
                </a:lnTo>
                <a:lnTo>
                  <a:pt x="19653" y="6161"/>
                </a:lnTo>
                <a:lnTo>
                  <a:pt x="19626" y="6099"/>
                </a:lnTo>
                <a:lnTo>
                  <a:pt x="19568" y="6062"/>
                </a:lnTo>
                <a:lnTo>
                  <a:pt x="19531" y="6043"/>
                </a:lnTo>
                <a:lnTo>
                  <a:pt x="19484" y="6018"/>
                </a:lnTo>
                <a:lnTo>
                  <a:pt x="19459" y="6016"/>
                </a:lnTo>
                <a:lnTo>
                  <a:pt x="19444" y="5962"/>
                </a:lnTo>
                <a:lnTo>
                  <a:pt x="19377" y="5834"/>
                </a:lnTo>
                <a:lnTo>
                  <a:pt x="19330" y="5708"/>
                </a:lnTo>
                <a:lnTo>
                  <a:pt x="19260" y="5624"/>
                </a:lnTo>
                <a:lnTo>
                  <a:pt x="19136" y="5548"/>
                </a:lnTo>
                <a:lnTo>
                  <a:pt x="19072" y="5535"/>
                </a:lnTo>
                <a:lnTo>
                  <a:pt x="18967" y="5560"/>
                </a:lnTo>
                <a:lnTo>
                  <a:pt x="18932" y="5599"/>
                </a:lnTo>
                <a:lnTo>
                  <a:pt x="18923" y="5634"/>
                </a:lnTo>
                <a:lnTo>
                  <a:pt x="18908" y="5614"/>
                </a:lnTo>
                <a:lnTo>
                  <a:pt x="18856" y="5582"/>
                </a:lnTo>
                <a:lnTo>
                  <a:pt x="18813" y="5514"/>
                </a:lnTo>
                <a:lnTo>
                  <a:pt x="18776" y="5427"/>
                </a:lnTo>
                <a:lnTo>
                  <a:pt x="18729" y="5366"/>
                </a:lnTo>
                <a:lnTo>
                  <a:pt x="18704" y="5334"/>
                </a:lnTo>
                <a:lnTo>
                  <a:pt x="18661" y="5262"/>
                </a:lnTo>
                <a:lnTo>
                  <a:pt x="18577" y="5225"/>
                </a:lnTo>
                <a:lnTo>
                  <a:pt x="18527" y="5171"/>
                </a:lnTo>
                <a:lnTo>
                  <a:pt x="18471" y="5104"/>
                </a:lnTo>
                <a:lnTo>
                  <a:pt x="18466" y="5065"/>
                </a:lnTo>
                <a:lnTo>
                  <a:pt x="18420" y="5030"/>
                </a:lnTo>
                <a:lnTo>
                  <a:pt x="18284" y="4845"/>
                </a:lnTo>
                <a:lnTo>
                  <a:pt x="18321" y="4801"/>
                </a:lnTo>
                <a:lnTo>
                  <a:pt x="18294" y="4732"/>
                </a:lnTo>
                <a:lnTo>
                  <a:pt x="18170" y="4562"/>
                </a:lnTo>
                <a:lnTo>
                  <a:pt x="18070" y="4467"/>
                </a:lnTo>
                <a:lnTo>
                  <a:pt x="17869" y="4279"/>
                </a:lnTo>
                <a:lnTo>
                  <a:pt x="17661" y="4100"/>
                </a:lnTo>
                <a:lnTo>
                  <a:pt x="17557" y="4045"/>
                </a:lnTo>
                <a:lnTo>
                  <a:pt x="17301" y="3858"/>
                </a:lnTo>
                <a:lnTo>
                  <a:pt x="17072" y="3777"/>
                </a:lnTo>
                <a:lnTo>
                  <a:pt x="16910" y="3745"/>
                </a:lnTo>
                <a:lnTo>
                  <a:pt x="16739" y="3659"/>
                </a:lnTo>
                <a:lnTo>
                  <a:pt x="16625" y="3649"/>
                </a:lnTo>
                <a:lnTo>
                  <a:pt x="16538" y="3755"/>
                </a:lnTo>
                <a:lnTo>
                  <a:pt x="16575" y="3845"/>
                </a:lnTo>
                <a:lnTo>
                  <a:pt x="16670" y="3909"/>
                </a:lnTo>
                <a:lnTo>
                  <a:pt x="16677" y="3986"/>
                </a:lnTo>
                <a:lnTo>
                  <a:pt x="16607" y="4015"/>
                </a:lnTo>
                <a:lnTo>
                  <a:pt x="16643" y="4146"/>
                </a:lnTo>
                <a:lnTo>
                  <a:pt x="16163" y="3794"/>
                </a:lnTo>
                <a:lnTo>
                  <a:pt x="15751" y="3543"/>
                </a:lnTo>
                <a:lnTo>
                  <a:pt x="15567" y="3313"/>
                </a:lnTo>
                <a:lnTo>
                  <a:pt x="15445" y="3102"/>
                </a:lnTo>
                <a:lnTo>
                  <a:pt x="15314" y="3028"/>
                </a:lnTo>
                <a:lnTo>
                  <a:pt x="15254" y="2924"/>
                </a:lnTo>
                <a:lnTo>
                  <a:pt x="15353" y="2914"/>
                </a:lnTo>
                <a:lnTo>
                  <a:pt x="15254" y="2816"/>
                </a:lnTo>
                <a:lnTo>
                  <a:pt x="15092" y="2680"/>
                </a:lnTo>
                <a:lnTo>
                  <a:pt x="15062" y="2747"/>
                </a:lnTo>
                <a:lnTo>
                  <a:pt x="14705" y="2650"/>
                </a:lnTo>
                <a:lnTo>
                  <a:pt x="14511" y="2520"/>
                </a:lnTo>
                <a:lnTo>
                  <a:pt x="14610" y="2427"/>
                </a:lnTo>
                <a:lnTo>
                  <a:pt x="14320" y="2338"/>
                </a:lnTo>
                <a:lnTo>
                  <a:pt x="14188" y="2347"/>
                </a:lnTo>
                <a:lnTo>
                  <a:pt x="14101" y="2291"/>
                </a:lnTo>
                <a:lnTo>
                  <a:pt x="14312" y="2262"/>
                </a:lnTo>
                <a:lnTo>
                  <a:pt x="14521" y="2323"/>
                </a:lnTo>
                <a:lnTo>
                  <a:pt x="14752" y="2380"/>
                </a:lnTo>
                <a:lnTo>
                  <a:pt x="15018" y="2444"/>
                </a:lnTo>
                <a:lnTo>
                  <a:pt x="15145" y="2535"/>
                </a:lnTo>
                <a:lnTo>
                  <a:pt x="15206" y="2527"/>
                </a:lnTo>
                <a:lnTo>
                  <a:pt x="15333" y="2567"/>
                </a:lnTo>
                <a:lnTo>
                  <a:pt x="15532" y="2572"/>
                </a:lnTo>
                <a:lnTo>
                  <a:pt x="15756" y="2500"/>
                </a:lnTo>
                <a:lnTo>
                  <a:pt x="15892" y="2451"/>
                </a:lnTo>
                <a:lnTo>
                  <a:pt x="15942" y="2417"/>
                </a:lnTo>
                <a:lnTo>
                  <a:pt x="15729" y="2323"/>
                </a:lnTo>
                <a:lnTo>
                  <a:pt x="15594" y="2316"/>
                </a:lnTo>
                <a:lnTo>
                  <a:pt x="15455" y="2219"/>
                </a:lnTo>
                <a:lnTo>
                  <a:pt x="15303" y="2220"/>
                </a:lnTo>
                <a:lnTo>
                  <a:pt x="15115" y="2121"/>
                </a:lnTo>
                <a:lnTo>
                  <a:pt x="15100" y="2160"/>
                </a:lnTo>
                <a:lnTo>
                  <a:pt x="14976" y="2156"/>
                </a:lnTo>
                <a:lnTo>
                  <a:pt x="14903" y="2102"/>
                </a:lnTo>
                <a:lnTo>
                  <a:pt x="14735" y="2145"/>
                </a:lnTo>
                <a:lnTo>
                  <a:pt x="14792" y="2217"/>
                </a:lnTo>
                <a:lnTo>
                  <a:pt x="14749" y="2234"/>
                </a:lnTo>
                <a:lnTo>
                  <a:pt x="14558" y="2203"/>
                </a:lnTo>
                <a:lnTo>
                  <a:pt x="14462" y="2214"/>
                </a:lnTo>
                <a:lnTo>
                  <a:pt x="14385" y="2138"/>
                </a:lnTo>
                <a:lnTo>
                  <a:pt x="14271" y="2107"/>
                </a:lnTo>
                <a:lnTo>
                  <a:pt x="14278" y="2067"/>
                </a:lnTo>
                <a:lnTo>
                  <a:pt x="14010" y="1980"/>
                </a:lnTo>
                <a:lnTo>
                  <a:pt x="13973" y="1877"/>
                </a:lnTo>
                <a:lnTo>
                  <a:pt x="13901" y="1884"/>
                </a:lnTo>
                <a:lnTo>
                  <a:pt x="13736" y="1855"/>
                </a:lnTo>
                <a:lnTo>
                  <a:pt x="13557" y="1833"/>
                </a:lnTo>
                <a:lnTo>
                  <a:pt x="13480" y="1804"/>
                </a:lnTo>
                <a:lnTo>
                  <a:pt x="13207" y="1751"/>
                </a:lnTo>
                <a:lnTo>
                  <a:pt x="13081" y="1672"/>
                </a:lnTo>
                <a:lnTo>
                  <a:pt x="13041" y="1682"/>
                </a:lnTo>
                <a:lnTo>
                  <a:pt x="13019" y="1715"/>
                </a:lnTo>
                <a:lnTo>
                  <a:pt x="13033" y="1751"/>
                </a:lnTo>
                <a:lnTo>
                  <a:pt x="13011" y="1831"/>
                </a:lnTo>
                <a:lnTo>
                  <a:pt x="13031" y="1900"/>
                </a:lnTo>
                <a:lnTo>
                  <a:pt x="12946" y="1853"/>
                </a:lnTo>
                <a:lnTo>
                  <a:pt x="12820" y="1847"/>
                </a:lnTo>
                <a:lnTo>
                  <a:pt x="12818" y="1848"/>
                </a:lnTo>
                <a:lnTo>
                  <a:pt x="12746" y="1865"/>
                </a:lnTo>
                <a:lnTo>
                  <a:pt x="12741" y="1916"/>
                </a:lnTo>
                <a:lnTo>
                  <a:pt x="12643" y="1902"/>
                </a:lnTo>
                <a:lnTo>
                  <a:pt x="12684" y="1877"/>
                </a:lnTo>
                <a:lnTo>
                  <a:pt x="12673" y="1833"/>
                </a:lnTo>
                <a:lnTo>
                  <a:pt x="12582" y="1815"/>
                </a:lnTo>
                <a:lnTo>
                  <a:pt x="12522" y="1774"/>
                </a:lnTo>
                <a:lnTo>
                  <a:pt x="12534" y="1732"/>
                </a:lnTo>
                <a:lnTo>
                  <a:pt x="12455" y="1675"/>
                </a:lnTo>
                <a:lnTo>
                  <a:pt x="12418" y="1628"/>
                </a:lnTo>
                <a:lnTo>
                  <a:pt x="12350" y="1602"/>
                </a:lnTo>
                <a:close/>
                <a:moveTo>
                  <a:pt x="12207" y="2331"/>
                </a:moveTo>
                <a:lnTo>
                  <a:pt x="12192" y="2343"/>
                </a:lnTo>
                <a:lnTo>
                  <a:pt x="12248" y="2402"/>
                </a:lnTo>
                <a:lnTo>
                  <a:pt x="12293" y="2421"/>
                </a:lnTo>
                <a:lnTo>
                  <a:pt x="12303" y="2419"/>
                </a:lnTo>
                <a:lnTo>
                  <a:pt x="12405" y="2409"/>
                </a:lnTo>
                <a:lnTo>
                  <a:pt x="12422" y="2375"/>
                </a:lnTo>
                <a:lnTo>
                  <a:pt x="12358" y="2355"/>
                </a:lnTo>
                <a:lnTo>
                  <a:pt x="12281" y="2331"/>
                </a:lnTo>
                <a:lnTo>
                  <a:pt x="12207" y="2331"/>
                </a:lnTo>
                <a:close/>
                <a:moveTo>
                  <a:pt x="9008" y="2431"/>
                </a:moveTo>
                <a:lnTo>
                  <a:pt x="8918" y="2543"/>
                </a:lnTo>
                <a:lnTo>
                  <a:pt x="8958" y="2580"/>
                </a:lnTo>
                <a:lnTo>
                  <a:pt x="8967" y="2676"/>
                </a:lnTo>
                <a:lnTo>
                  <a:pt x="8928" y="2803"/>
                </a:lnTo>
                <a:lnTo>
                  <a:pt x="8901" y="2858"/>
                </a:lnTo>
                <a:lnTo>
                  <a:pt x="8992" y="2867"/>
                </a:lnTo>
                <a:lnTo>
                  <a:pt x="9062" y="2868"/>
                </a:lnTo>
                <a:lnTo>
                  <a:pt x="9176" y="2814"/>
                </a:lnTo>
                <a:lnTo>
                  <a:pt x="9256" y="2803"/>
                </a:lnTo>
                <a:lnTo>
                  <a:pt x="9390" y="2717"/>
                </a:lnTo>
                <a:lnTo>
                  <a:pt x="9295" y="2675"/>
                </a:lnTo>
                <a:lnTo>
                  <a:pt x="9278" y="2592"/>
                </a:lnTo>
                <a:lnTo>
                  <a:pt x="9248" y="2495"/>
                </a:lnTo>
                <a:lnTo>
                  <a:pt x="9239" y="2456"/>
                </a:lnTo>
                <a:lnTo>
                  <a:pt x="9074" y="2458"/>
                </a:lnTo>
                <a:lnTo>
                  <a:pt x="9008" y="2431"/>
                </a:lnTo>
                <a:close/>
                <a:moveTo>
                  <a:pt x="8468" y="2488"/>
                </a:moveTo>
                <a:lnTo>
                  <a:pt x="8433" y="2527"/>
                </a:lnTo>
                <a:lnTo>
                  <a:pt x="8332" y="2552"/>
                </a:lnTo>
                <a:lnTo>
                  <a:pt x="8252" y="2537"/>
                </a:lnTo>
                <a:lnTo>
                  <a:pt x="8188" y="2592"/>
                </a:lnTo>
                <a:lnTo>
                  <a:pt x="8061" y="2715"/>
                </a:lnTo>
                <a:lnTo>
                  <a:pt x="8012" y="2811"/>
                </a:lnTo>
                <a:lnTo>
                  <a:pt x="7967" y="2860"/>
                </a:lnTo>
                <a:lnTo>
                  <a:pt x="7855" y="2915"/>
                </a:lnTo>
                <a:lnTo>
                  <a:pt x="7755" y="2983"/>
                </a:lnTo>
                <a:lnTo>
                  <a:pt x="7790" y="3016"/>
                </a:lnTo>
                <a:lnTo>
                  <a:pt x="7868" y="3011"/>
                </a:lnTo>
                <a:lnTo>
                  <a:pt x="7813" y="3084"/>
                </a:lnTo>
                <a:lnTo>
                  <a:pt x="7868" y="3111"/>
                </a:lnTo>
                <a:lnTo>
                  <a:pt x="8006" y="3064"/>
                </a:lnTo>
                <a:lnTo>
                  <a:pt x="8140" y="3028"/>
                </a:lnTo>
                <a:lnTo>
                  <a:pt x="8245" y="3062"/>
                </a:lnTo>
                <a:lnTo>
                  <a:pt x="8399" y="3102"/>
                </a:lnTo>
                <a:lnTo>
                  <a:pt x="8493" y="3094"/>
                </a:lnTo>
                <a:lnTo>
                  <a:pt x="8551" y="3072"/>
                </a:lnTo>
                <a:lnTo>
                  <a:pt x="8567" y="3035"/>
                </a:lnTo>
                <a:lnTo>
                  <a:pt x="8409" y="2984"/>
                </a:lnTo>
                <a:lnTo>
                  <a:pt x="8377" y="2937"/>
                </a:lnTo>
                <a:lnTo>
                  <a:pt x="8533" y="2981"/>
                </a:lnTo>
                <a:lnTo>
                  <a:pt x="8610" y="2978"/>
                </a:lnTo>
                <a:lnTo>
                  <a:pt x="8595" y="2904"/>
                </a:lnTo>
                <a:lnTo>
                  <a:pt x="8714" y="2900"/>
                </a:lnTo>
                <a:lnTo>
                  <a:pt x="8774" y="2811"/>
                </a:lnTo>
                <a:lnTo>
                  <a:pt x="8804" y="2865"/>
                </a:lnTo>
                <a:lnTo>
                  <a:pt x="8870" y="2853"/>
                </a:lnTo>
                <a:lnTo>
                  <a:pt x="8923" y="2729"/>
                </a:lnTo>
                <a:lnTo>
                  <a:pt x="8915" y="2675"/>
                </a:lnTo>
                <a:lnTo>
                  <a:pt x="8880" y="2586"/>
                </a:lnTo>
                <a:lnTo>
                  <a:pt x="8767" y="2612"/>
                </a:lnTo>
                <a:lnTo>
                  <a:pt x="8694" y="2658"/>
                </a:lnTo>
                <a:lnTo>
                  <a:pt x="8767" y="2557"/>
                </a:lnTo>
                <a:lnTo>
                  <a:pt x="8704" y="2542"/>
                </a:lnTo>
                <a:lnTo>
                  <a:pt x="8630" y="2582"/>
                </a:lnTo>
                <a:lnTo>
                  <a:pt x="8533" y="2656"/>
                </a:lnTo>
                <a:lnTo>
                  <a:pt x="8413" y="2702"/>
                </a:lnTo>
                <a:lnTo>
                  <a:pt x="8456" y="2644"/>
                </a:lnTo>
                <a:lnTo>
                  <a:pt x="8531" y="2602"/>
                </a:lnTo>
                <a:lnTo>
                  <a:pt x="8592" y="2540"/>
                </a:lnTo>
                <a:lnTo>
                  <a:pt x="8615" y="2511"/>
                </a:lnTo>
                <a:lnTo>
                  <a:pt x="8468" y="2488"/>
                </a:lnTo>
                <a:close/>
                <a:moveTo>
                  <a:pt x="9465" y="2944"/>
                </a:moveTo>
                <a:lnTo>
                  <a:pt x="9392" y="2947"/>
                </a:lnTo>
                <a:lnTo>
                  <a:pt x="9347" y="2995"/>
                </a:lnTo>
                <a:lnTo>
                  <a:pt x="9321" y="3075"/>
                </a:lnTo>
                <a:lnTo>
                  <a:pt x="9293" y="3099"/>
                </a:lnTo>
                <a:lnTo>
                  <a:pt x="9303" y="3149"/>
                </a:lnTo>
                <a:lnTo>
                  <a:pt x="9383" y="3225"/>
                </a:lnTo>
                <a:lnTo>
                  <a:pt x="9412" y="3185"/>
                </a:lnTo>
                <a:lnTo>
                  <a:pt x="9464" y="3156"/>
                </a:lnTo>
                <a:lnTo>
                  <a:pt x="9472" y="3052"/>
                </a:lnTo>
                <a:lnTo>
                  <a:pt x="9465" y="2944"/>
                </a:lnTo>
                <a:close/>
                <a:moveTo>
                  <a:pt x="9178" y="2961"/>
                </a:moveTo>
                <a:lnTo>
                  <a:pt x="9104" y="2978"/>
                </a:lnTo>
                <a:lnTo>
                  <a:pt x="8948" y="3101"/>
                </a:lnTo>
                <a:lnTo>
                  <a:pt x="8973" y="3008"/>
                </a:lnTo>
                <a:lnTo>
                  <a:pt x="8931" y="2984"/>
                </a:lnTo>
                <a:lnTo>
                  <a:pt x="8876" y="3027"/>
                </a:lnTo>
                <a:lnTo>
                  <a:pt x="8834" y="3131"/>
                </a:lnTo>
                <a:lnTo>
                  <a:pt x="8739" y="3239"/>
                </a:lnTo>
                <a:lnTo>
                  <a:pt x="8781" y="3293"/>
                </a:lnTo>
                <a:lnTo>
                  <a:pt x="8853" y="3323"/>
                </a:lnTo>
                <a:lnTo>
                  <a:pt x="8890" y="3298"/>
                </a:lnTo>
                <a:lnTo>
                  <a:pt x="8896" y="3261"/>
                </a:lnTo>
                <a:lnTo>
                  <a:pt x="8955" y="3279"/>
                </a:lnTo>
                <a:lnTo>
                  <a:pt x="9027" y="3309"/>
                </a:lnTo>
                <a:lnTo>
                  <a:pt x="9074" y="3294"/>
                </a:lnTo>
                <a:lnTo>
                  <a:pt x="9057" y="3240"/>
                </a:lnTo>
                <a:lnTo>
                  <a:pt x="8891" y="3198"/>
                </a:lnTo>
                <a:lnTo>
                  <a:pt x="8960" y="3158"/>
                </a:lnTo>
                <a:lnTo>
                  <a:pt x="9092" y="3165"/>
                </a:lnTo>
                <a:lnTo>
                  <a:pt x="9228" y="3131"/>
                </a:lnTo>
                <a:lnTo>
                  <a:pt x="9229" y="3084"/>
                </a:lnTo>
                <a:lnTo>
                  <a:pt x="9178" y="2961"/>
                </a:lnTo>
                <a:close/>
                <a:moveTo>
                  <a:pt x="8558" y="3107"/>
                </a:moveTo>
                <a:lnTo>
                  <a:pt x="8409" y="3109"/>
                </a:lnTo>
                <a:lnTo>
                  <a:pt x="8464" y="3183"/>
                </a:lnTo>
                <a:lnTo>
                  <a:pt x="8521" y="3173"/>
                </a:lnTo>
                <a:lnTo>
                  <a:pt x="8565" y="3128"/>
                </a:lnTo>
                <a:lnTo>
                  <a:pt x="8558" y="3107"/>
                </a:lnTo>
                <a:close/>
                <a:moveTo>
                  <a:pt x="7735" y="3131"/>
                </a:moveTo>
                <a:lnTo>
                  <a:pt x="7619" y="3170"/>
                </a:lnTo>
                <a:lnTo>
                  <a:pt x="7602" y="3212"/>
                </a:lnTo>
                <a:lnTo>
                  <a:pt x="7509" y="3261"/>
                </a:lnTo>
                <a:lnTo>
                  <a:pt x="7537" y="3304"/>
                </a:lnTo>
                <a:lnTo>
                  <a:pt x="7614" y="3291"/>
                </a:lnTo>
                <a:lnTo>
                  <a:pt x="7653" y="3286"/>
                </a:lnTo>
                <a:lnTo>
                  <a:pt x="7701" y="3267"/>
                </a:lnTo>
                <a:lnTo>
                  <a:pt x="7781" y="3234"/>
                </a:lnTo>
                <a:lnTo>
                  <a:pt x="7745" y="3183"/>
                </a:lnTo>
                <a:lnTo>
                  <a:pt x="7735" y="3131"/>
                </a:lnTo>
                <a:close/>
                <a:moveTo>
                  <a:pt x="8270" y="3193"/>
                </a:moveTo>
                <a:lnTo>
                  <a:pt x="8073" y="3242"/>
                </a:lnTo>
                <a:lnTo>
                  <a:pt x="7994" y="3249"/>
                </a:lnTo>
                <a:lnTo>
                  <a:pt x="7949" y="3282"/>
                </a:lnTo>
                <a:lnTo>
                  <a:pt x="7950" y="3368"/>
                </a:lnTo>
                <a:lnTo>
                  <a:pt x="8078" y="3419"/>
                </a:lnTo>
                <a:lnTo>
                  <a:pt x="8188" y="3383"/>
                </a:lnTo>
                <a:lnTo>
                  <a:pt x="8230" y="3442"/>
                </a:lnTo>
                <a:lnTo>
                  <a:pt x="8282" y="3449"/>
                </a:lnTo>
                <a:lnTo>
                  <a:pt x="8317" y="3378"/>
                </a:lnTo>
                <a:lnTo>
                  <a:pt x="8384" y="3350"/>
                </a:lnTo>
                <a:lnTo>
                  <a:pt x="8356" y="3279"/>
                </a:lnTo>
                <a:lnTo>
                  <a:pt x="8225" y="3279"/>
                </a:lnTo>
                <a:lnTo>
                  <a:pt x="8314" y="3213"/>
                </a:lnTo>
                <a:lnTo>
                  <a:pt x="8270" y="3193"/>
                </a:lnTo>
                <a:close/>
                <a:moveTo>
                  <a:pt x="9310" y="3289"/>
                </a:moveTo>
                <a:lnTo>
                  <a:pt x="9226" y="3291"/>
                </a:lnTo>
                <a:lnTo>
                  <a:pt x="9204" y="3358"/>
                </a:lnTo>
                <a:lnTo>
                  <a:pt x="9233" y="3392"/>
                </a:lnTo>
                <a:lnTo>
                  <a:pt x="9291" y="3375"/>
                </a:lnTo>
                <a:lnTo>
                  <a:pt x="9321" y="3335"/>
                </a:lnTo>
                <a:lnTo>
                  <a:pt x="9310" y="3289"/>
                </a:lnTo>
                <a:close/>
                <a:moveTo>
                  <a:pt x="9358" y="3372"/>
                </a:moveTo>
                <a:lnTo>
                  <a:pt x="9311" y="3405"/>
                </a:lnTo>
                <a:lnTo>
                  <a:pt x="9303" y="3449"/>
                </a:lnTo>
                <a:lnTo>
                  <a:pt x="9363" y="3441"/>
                </a:lnTo>
                <a:lnTo>
                  <a:pt x="9383" y="3434"/>
                </a:lnTo>
                <a:lnTo>
                  <a:pt x="9375" y="3385"/>
                </a:lnTo>
                <a:lnTo>
                  <a:pt x="9358" y="3372"/>
                </a:lnTo>
                <a:close/>
                <a:moveTo>
                  <a:pt x="8694" y="3390"/>
                </a:moveTo>
                <a:lnTo>
                  <a:pt x="8657" y="3446"/>
                </a:lnTo>
                <a:lnTo>
                  <a:pt x="8575" y="3407"/>
                </a:lnTo>
                <a:lnTo>
                  <a:pt x="8520" y="3431"/>
                </a:lnTo>
                <a:lnTo>
                  <a:pt x="8488" y="3491"/>
                </a:lnTo>
                <a:lnTo>
                  <a:pt x="8585" y="3548"/>
                </a:lnTo>
                <a:lnTo>
                  <a:pt x="8664" y="3577"/>
                </a:lnTo>
                <a:lnTo>
                  <a:pt x="8751" y="3584"/>
                </a:lnTo>
                <a:lnTo>
                  <a:pt x="8734" y="3574"/>
                </a:lnTo>
                <a:lnTo>
                  <a:pt x="8779" y="3537"/>
                </a:lnTo>
                <a:lnTo>
                  <a:pt x="8769" y="3471"/>
                </a:lnTo>
                <a:lnTo>
                  <a:pt x="8804" y="3442"/>
                </a:lnTo>
                <a:lnTo>
                  <a:pt x="8694" y="3390"/>
                </a:lnTo>
                <a:close/>
                <a:moveTo>
                  <a:pt x="16992" y="3424"/>
                </a:moveTo>
                <a:lnTo>
                  <a:pt x="16821" y="3486"/>
                </a:lnTo>
                <a:lnTo>
                  <a:pt x="16712" y="3506"/>
                </a:lnTo>
                <a:lnTo>
                  <a:pt x="16580" y="3493"/>
                </a:lnTo>
                <a:lnTo>
                  <a:pt x="16468" y="3511"/>
                </a:lnTo>
                <a:lnTo>
                  <a:pt x="16391" y="3526"/>
                </a:lnTo>
                <a:lnTo>
                  <a:pt x="16431" y="3564"/>
                </a:lnTo>
                <a:lnTo>
                  <a:pt x="16474" y="3537"/>
                </a:lnTo>
                <a:lnTo>
                  <a:pt x="16582" y="3617"/>
                </a:lnTo>
                <a:lnTo>
                  <a:pt x="16769" y="3646"/>
                </a:lnTo>
                <a:lnTo>
                  <a:pt x="16871" y="3611"/>
                </a:lnTo>
                <a:lnTo>
                  <a:pt x="17047" y="3639"/>
                </a:lnTo>
                <a:lnTo>
                  <a:pt x="17156" y="3676"/>
                </a:lnTo>
                <a:lnTo>
                  <a:pt x="17286" y="3691"/>
                </a:lnTo>
                <a:lnTo>
                  <a:pt x="17413" y="3725"/>
                </a:lnTo>
                <a:lnTo>
                  <a:pt x="17506" y="3730"/>
                </a:lnTo>
                <a:lnTo>
                  <a:pt x="17375" y="3648"/>
                </a:lnTo>
                <a:lnTo>
                  <a:pt x="17405" y="3590"/>
                </a:lnTo>
                <a:lnTo>
                  <a:pt x="17318" y="3570"/>
                </a:lnTo>
                <a:lnTo>
                  <a:pt x="17246" y="3638"/>
                </a:lnTo>
                <a:lnTo>
                  <a:pt x="17032" y="3552"/>
                </a:lnTo>
                <a:lnTo>
                  <a:pt x="16992" y="3424"/>
                </a:lnTo>
                <a:close/>
                <a:moveTo>
                  <a:pt x="7969" y="3439"/>
                </a:moveTo>
                <a:lnTo>
                  <a:pt x="7927" y="3483"/>
                </a:lnTo>
                <a:lnTo>
                  <a:pt x="8011" y="3558"/>
                </a:lnTo>
                <a:lnTo>
                  <a:pt x="8009" y="3614"/>
                </a:lnTo>
                <a:lnTo>
                  <a:pt x="8113" y="3707"/>
                </a:lnTo>
                <a:lnTo>
                  <a:pt x="8198" y="3644"/>
                </a:lnTo>
                <a:lnTo>
                  <a:pt x="8257" y="3570"/>
                </a:lnTo>
                <a:lnTo>
                  <a:pt x="8243" y="3521"/>
                </a:lnTo>
                <a:lnTo>
                  <a:pt x="8193" y="3481"/>
                </a:lnTo>
                <a:lnTo>
                  <a:pt x="8120" y="3456"/>
                </a:lnTo>
                <a:lnTo>
                  <a:pt x="7969" y="3439"/>
                </a:lnTo>
                <a:close/>
                <a:moveTo>
                  <a:pt x="17501" y="3461"/>
                </a:moveTo>
                <a:lnTo>
                  <a:pt x="17594" y="3540"/>
                </a:lnTo>
                <a:lnTo>
                  <a:pt x="17613" y="3604"/>
                </a:lnTo>
                <a:lnTo>
                  <a:pt x="17619" y="3670"/>
                </a:lnTo>
                <a:lnTo>
                  <a:pt x="17562" y="3755"/>
                </a:lnTo>
                <a:lnTo>
                  <a:pt x="17673" y="3808"/>
                </a:lnTo>
                <a:lnTo>
                  <a:pt x="17852" y="3882"/>
                </a:lnTo>
                <a:lnTo>
                  <a:pt x="17917" y="3994"/>
                </a:lnTo>
                <a:lnTo>
                  <a:pt x="18033" y="4074"/>
                </a:lnTo>
                <a:lnTo>
                  <a:pt x="18140" y="4099"/>
                </a:lnTo>
                <a:lnTo>
                  <a:pt x="18076" y="3981"/>
                </a:lnTo>
                <a:lnTo>
                  <a:pt x="17921" y="3883"/>
                </a:lnTo>
                <a:lnTo>
                  <a:pt x="17906" y="3745"/>
                </a:lnTo>
                <a:lnTo>
                  <a:pt x="17740" y="3624"/>
                </a:lnTo>
                <a:lnTo>
                  <a:pt x="17614" y="3469"/>
                </a:lnTo>
                <a:lnTo>
                  <a:pt x="17501" y="3461"/>
                </a:lnTo>
                <a:close/>
                <a:moveTo>
                  <a:pt x="9156" y="3528"/>
                </a:moveTo>
                <a:lnTo>
                  <a:pt x="9095" y="3579"/>
                </a:lnTo>
                <a:lnTo>
                  <a:pt x="9010" y="3594"/>
                </a:lnTo>
                <a:lnTo>
                  <a:pt x="8955" y="3629"/>
                </a:lnTo>
                <a:lnTo>
                  <a:pt x="9025" y="3648"/>
                </a:lnTo>
                <a:lnTo>
                  <a:pt x="9112" y="3663"/>
                </a:lnTo>
                <a:lnTo>
                  <a:pt x="9224" y="3627"/>
                </a:lnTo>
                <a:lnTo>
                  <a:pt x="9290" y="3596"/>
                </a:lnTo>
                <a:lnTo>
                  <a:pt x="9236" y="3567"/>
                </a:lnTo>
                <a:lnTo>
                  <a:pt x="9174" y="3574"/>
                </a:lnTo>
                <a:lnTo>
                  <a:pt x="9156" y="3528"/>
                </a:lnTo>
                <a:close/>
                <a:moveTo>
                  <a:pt x="8439" y="3530"/>
                </a:moveTo>
                <a:lnTo>
                  <a:pt x="8367" y="3558"/>
                </a:lnTo>
                <a:lnTo>
                  <a:pt x="8319" y="3604"/>
                </a:lnTo>
                <a:lnTo>
                  <a:pt x="8366" y="3643"/>
                </a:lnTo>
                <a:lnTo>
                  <a:pt x="8423" y="3644"/>
                </a:lnTo>
                <a:lnTo>
                  <a:pt x="8498" y="3634"/>
                </a:lnTo>
                <a:lnTo>
                  <a:pt x="8495" y="3574"/>
                </a:lnTo>
                <a:lnTo>
                  <a:pt x="8439" y="3530"/>
                </a:lnTo>
                <a:close/>
                <a:moveTo>
                  <a:pt x="13056" y="3542"/>
                </a:moveTo>
                <a:lnTo>
                  <a:pt x="13081" y="3639"/>
                </a:lnTo>
                <a:lnTo>
                  <a:pt x="13101" y="3708"/>
                </a:lnTo>
                <a:lnTo>
                  <a:pt x="13158" y="3703"/>
                </a:lnTo>
                <a:lnTo>
                  <a:pt x="13175" y="3619"/>
                </a:lnTo>
                <a:lnTo>
                  <a:pt x="13147" y="3560"/>
                </a:lnTo>
                <a:lnTo>
                  <a:pt x="13056" y="3542"/>
                </a:lnTo>
                <a:close/>
                <a:moveTo>
                  <a:pt x="8722" y="3626"/>
                </a:moveTo>
                <a:lnTo>
                  <a:pt x="8647" y="3643"/>
                </a:lnTo>
                <a:lnTo>
                  <a:pt x="8580" y="3700"/>
                </a:lnTo>
                <a:lnTo>
                  <a:pt x="8490" y="3710"/>
                </a:lnTo>
                <a:lnTo>
                  <a:pt x="8407" y="3690"/>
                </a:lnTo>
                <a:lnTo>
                  <a:pt x="8314" y="3676"/>
                </a:lnTo>
                <a:lnTo>
                  <a:pt x="8200" y="3759"/>
                </a:lnTo>
                <a:lnTo>
                  <a:pt x="8145" y="3814"/>
                </a:lnTo>
                <a:lnTo>
                  <a:pt x="8106" y="3893"/>
                </a:lnTo>
                <a:lnTo>
                  <a:pt x="8078" y="4006"/>
                </a:lnTo>
                <a:lnTo>
                  <a:pt x="8036" y="4053"/>
                </a:lnTo>
                <a:lnTo>
                  <a:pt x="8049" y="4116"/>
                </a:lnTo>
                <a:lnTo>
                  <a:pt x="8086" y="4144"/>
                </a:lnTo>
                <a:lnTo>
                  <a:pt x="8161" y="4143"/>
                </a:lnTo>
                <a:lnTo>
                  <a:pt x="8242" y="4111"/>
                </a:lnTo>
                <a:lnTo>
                  <a:pt x="8279" y="4053"/>
                </a:lnTo>
                <a:lnTo>
                  <a:pt x="8297" y="3979"/>
                </a:lnTo>
                <a:lnTo>
                  <a:pt x="8289" y="3915"/>
                </a:lnTo>
                <a:lnTo>
                  <a:pt x="8330" y="3867"/>
                </a:lnTo>
                <a:lnTo>
                  <a:pt x="8366" y="3823"/>
                </a:lnTo>
                <a:lnTo>
                  <a:pt x="8418" y="3809"/>
                </a:lnTo>
                <a:lnTo>
                  <a:pt x="8478" y="3781"/>
                </a:lnTo>
                <a:lnTo>
                  <a:pt x="8533" y="3806"/>
                </a:lnTo>
                <a:lnTo>
                  <a:pt x="8603" y="3792"/>
                </a:lnTo>
                <a:lnTo>
                  <a:pt x="8645" y="3734"/>
                </a:lnTo>
                <a:lnTo>
                  <a:pt x="8719" y="3717"/>
                </a:lnTo>
                <a:lnTo>
                  <a:pt x="8776" y="3661"/>
                </a:lnTo>
                <a:lnTo>
                  <a:pt x="8722" y="3626"/>
                </a:lnTo>
                <a:close/>
                <a:moveTo>
                  <a:pt x="6400" y="3629"/>
                </a:moveTo>
                <a:lnTo>
                  <a:pt x="6369" y="3715"/>
                </a:lnTo>
                <a:lnTo>
                  <a:pt x="6268" y="3735"/>
                </a:lnTo>
                <a:lnTo>
                  <a:pt x="6303" y="3828"/>
                </a:lnTo>
                <a:lnTo>
                  <a:pt x="6359" y="3892"/>
                </a:lnTo>
                <a:lnTo>
                  <a:pt x="6271" y="3927"/>
                </a:lnTo>
                <a:lnTo>
                  <a:pt x="6191" y="4030"/>
                </a:lnTo>
                <a:lnTo>
                  <a:pt x="6220" y="4085"/>
                </a:lnTo>
                <a:lnTo>
                  <a:pt x="6290" y="4038"/>
                </a:lnTo>
                <a:lnTo>
                  <a:pt x="6297" y="3991"/>
                </a:lnTo>
                <a:lnTo>
                  <a:pt x="6375" y="3984"/>
                </a:lnTo>
                <a:lnTo>
                  <a:pt x="6456" y="3912"/>
                </a:lnTo>
                <a:lnTo>
                  <a:pt x="6539" y="3846"/>
                </a:lnTo>
                <a:lnTo>
                  <a:pt x="6598" y="3813"/>
                </a:lnTo>
                <a:lnTo>
                  <a:pt x="6588" y="3781"/>
                </a:lnTo>
                <a:lnTo>
                  <a:pt x="6663" y="3774"/>
                </a:lnTo>
                <a:lnTo>
                  <a:pt x="6697" y="3732"/>
                </a:lnTo>
                <a:lnTo>
                  <a:pt x="6564" y="3703"/>
                </a:lnTo>
                <a:lnTo>
                  <a:pt x="6447" y="3688"/>
                </a:lnTo>
                <a:lnTo>
                  <a:pt x="6400" y="3629"/>
                </a:lnTo>
                <a:close/>
                <a:moveTo>
                  <a:pt x="7678" y="3639"/>
                </a:moveTo>
                <a:lnTo>
                  <a:pt x="7639" y="3703"/>
                </a:lnTo>
                <a:lnTo>
                  <a:pt x="7594" y="3643"/>
                </a:lnTo>
                <a:lnTo>
                  <a:pt x="7517" y="3671"/>
                </a:lnTo>
                <a:lnTo>
                  <a:pt x="7448" y="3744"/>
                </a:lnTo>
                <a:lnTo>
                  <a:pt x="7350" y="3840"/>
                </a:lnTo>
                <a:lnTo>
                  <a:pt x="7231" y="4020"/>
                </a:lnTo>
                <a:lnTo>
                  <a:pt x="7217" y="4112"/>
                </a:lnTo>
                <a:lnTo>
                  <a:pt x="7257" y="4139"/>
                </a:lnTo>
                <a:lnTo>
                  <a:pt x="7187" y="4180"/>
                </a:lnTo>
                <a:lnTo>
                  <a:pt x="7162" y="4225"/>
                </a:lnTo>
                <a:lnTo>
                  <a:pt x="7040" y="4282"/>
                </a:lnTo>
                <a:lnTo>
                  <a:pt x="7008" y="4250"/>
                </a:lnTo>
                <a:lnTo>
                  <a:pt x="6919" y="4363"/>
                </a:lnTo>
                <a:lnTo>
                  <a:pt x="6816" y="4454"/>
                </a:lnTo>
                <a:lnTo>
                  <a:pt x="6752" y="4481"/>
                </a:lnTo>
                <a:lnTo>
                  <a:pt x="6673" y="4504"/>
                </a:lnTo>
                <a:lnTo>
                  <a:pt x="6526" y="4444"/>
                </a:lnTo>
                <a:lnTo>
                  <a:pt x="6447" y="4432"/>
                </a:lnTo>
                <a:lnTo>
                  <a:pt x="6384" y="4459"/>
                </a:lnTo>
                <a:lnTo>
                  <a:pt x="6395" y="4331"/>
                </a:lnTo>
                <a:lnTo>
                  <a:pt x="6427" y="4213"/>
                </a:lnTo>
                <a:lnTo>
                  <a:pt x="6322" y="4180"/>
                </a:lnTo>
                <a:lnTo>
                  <a:pt x="6248" y="4237"/>
                </a:lnTo>
                <a:lnTo>
                  <a:pt x="6220" y="4422"/>
                </a:lnTo>
                <a:lnTo>
                  <a:pt x="6268" y="4417"/>
                </a:lnTo>
                <a:lnTo>
                  <a:pt x="6164" y="4521"/>
                </a:lnTo>
                <a:lnTo>
                  <a:pt x="6059" y="4634"/>
                </a:lnTo>
                <a:lnTo>
                  <a:pt x="6017" y="4617"/>
                </a:lnTo>
                <a:lnTo>
                  <a:pt x="5922" y="4715"/>
                </a:lnTo>
                <a:lnTo>
                  <a:pt x="5803" y="4885"/>
                </a:lnTo>
                <a:lnTo>
                  <a:pt x="5719" y="5095"/>
                </a:lnTo>
                <a:lnTo>
                  <a:pt x="5778" y="5068"/>
                </a:lnTo>
                <a:lnTo>
                  <a:pt x="5883" y="4971"/>
                </a:lnTo>
                <a:lnTo>
                  <a:pt x="6037" y="4841"/>
                </a:lnTo>
                <a:lnTo>
                  <a:pt x="5886" y="5045"/>
                </a:lnTo>
                <a:lnTo>
                  <a:pt x="5838" y="5146"/>
                </a:lnTo>
                <a:lnTo>
                  <a:pt x="5957" y="5137"/>
                </a:lnTo>
                <a:lnTo>
                  <a:pt x="6124" y="5052"/>
                </a:lnTo>
                <a:lnTo>
                  <a:pt x="6169" y="5013"/>
                </a:lnTo>
                <a:lnTo>
                  <a:pt x="6255" y="4907"/>
                </a:lnTo>
                <a:lnTo>
                  <a:pt x="6360" y="4819"/>
                </a:lnTo>
                <a:lnTo>
                  <a:pt x="6456" y="4809"/>
                </a:lnTo>
                <a:lnTo>
                  <a:pt x="6471" y="4885"/>
                </a:lnTo>
                <a:lnTo>
                  <a:pt x="6300" y="5020"/>
                </a:lnTo>
                <a:lnTo>
                  <a:pt x="6225" y="5117"/>
                </a:lnTo>
                <a:lnTo>
                  <a:pt x="6422" y="5178"/>
                </a:lnTo>
                <a:lnTo>
                  <a:pt x="6543" y="5164"/>
                </a:lnTo>
                <a:lnTo>
                  <a:pt x="6554" y="5067"/>
                </a:lnTo>
                <a:lnTo>
                  <a:pt x="6715" y="4946"/>
                </a:lnTo>
                <a:lnTo>
                  <a:pt x="6759" y="4846"/>
                </a:lnTo>
                <a:lnTo>
                  <a:pt x="6884" y="4695"/>
                </a:lnTo>
                <a:lnTo>
                  <a:pt x="6954" y="4784"/>
                </a:lnTo>
                <a:lnTo>
                  <a:pt x="7124" y="4708"/>
                </a:lnTo>
                <a:lnTo>
                  <a:pt x="7199" y="4654"/>
                </a:lnTo>
                <a:lnTo>
                  <a:pt x="7286" y="4525"/>
                </a:lnTo>
                <a:lnTo>
                  <a:pt x="7408" y="4466"/>
                </a:lnTo>
                <a:lnTo>
                  <a:pt x="7388" y="4378"/>
                </a:lnTo>
                <a:lnTo>
                  <a:pt x="7465" y="4370"/>
                </a:lnTo>
                <a:lnTo>
                  <a:pt x="7565" y="4304"/>
                </a:lnTo>
                <a:lnTo>
                  <a:pt x="7683" y="4205"/>
                </a:lnTo>
                <a:lnTo>
                  <a:pt x="7627" y="4159"/>
                </a:lnTo>
                <a:lnTo>
                  <a:pt x="7611" y="4069"/>
                </a:lnTo>
                <a:lnTo>
                  <a:pt x="7719" y="4082"/>
                </a:lnTo>
                <a:lnTo>
                  <a:pt x="7925" y="4026"/>
                </a:lnTo>
                <a:lnTo>
                  <a:pt x="7904" y="3914"/>
                </a:lnTo>
                <a:lnTo>
                  <a:pt x="7788" y="3856"/>
                </a:lnTo>
                <a:lnTo>
                  <a:pt x="7909" y="3840"/>
                </a:lnTo>
                <a:lnTo>
                  <a:pt x="7999" y="3887"/>
                </a:lnTo>
                <a:lnTo>
                  <a:pt x="8011" y="3776"/>
                </a:lnTo>
                <a:lnTo>
                  <a:pt x="7971" y="3722"/>
                </a:lnTo>
                <a:lnTo>
                  <a:pt x="7847" y="3659"/>
                </a:lnTo>
                <a:lnTo>
                  <a:pt x="7678" y="3639"/>
                </a:lnTo>
                <a:close/>
                <a:moveTo>
                  <a:pt x="8947" y="3680"/>
                </a:moveTo>
                <a:lnTo>
                  <a:pt x="8893" y="3686"/>
                </a:lnTo>
                <a:lnTo>
                  <a:pt x="8893" y="3739"/>
                </a:lnTo>
                <a:lnTo>
                  <a:pt x="8943" y="3769"/>
                </a:lnTo>
                <a:lnTo>
                  <a:pt x="9020" y="3759"/>
                </a:lnTo>
                <a:lnTo>
                  <a:pt x="9042" y="3749"/>
                </a:lnTo>
                <a:lnTo>
                  <a:pt x="9075" y="3720"/>
                </a:lnTo>
                <a:lnTo>
                  <a:pt x="9012" y="3693"/>
                </a:lnTo>
                <a:lnTo>
                  <a:pt x="8947" y="3680"/>
                </a:lnTo>
                <a:close/>
                <a:moveTo>
                  <a:pt x="8823" y="3700"/>
                </a:moveTo>
                <a:lnTo>
                  <a:pt x="8772" y="3750"/>
                </a:lnTo>
                <a:lnTo>
                  <a:pt x="8767" y="3764"/>
                </a:lnTo>
                <a:lnTo>
                  <a:pt x="8782" y="3774"/>
                </a:lnTo>
                <a:lnTo>
                  <a:pt x="8826" y="3764"/>
                </a:lnTo>
                <a:lnTo>
                  <a:pt x="8871" y="3710"/>
                </a:lnTo>
                <a:lnTo>
                  <a:pt x="8823" y="3700"/>
                </a:lnTo>
                <a:close/>
                <a:moveTo>
                  <a:pt x="13530" y="3718"/>
                </a:moveTo>
                <a:lnTo>
                  <a:pt x="13491" y="3732"/>
                </a:lnTo>
                <a:lnTo>
                  <a:pt x="13461" y="3801"/>
                </a:lnTo>
                <a:lnTo>
                  <a:pt x="13503" y="3846"/>
                </a:lnTo>
                <a:lnTo>
                  <a:pt x="13588" y="3873"/>
                </a:lnTo>
                <a:lnTo>
                  <a:pt x="13593" y="3865"/>
                </a:lnTo>
                <a:lnTo>
                  <a:pt x="13567" y="3779"/>
                </a:lnTo>
                <a:lnTo>
                  <a:pt x="13530" y="3718"/>
                </a:lnTo>
                <a:close/>
                <a:moveTo>
                  <a:pt x="13255" y="3752"/>
                </a:moveTo>
                <a:lnTo>
                  <a:pt x="13120" y="3755"/>
                </a:lnTo>
                <a:lnTo>
                  <a:pt x="13106" y="3899"/>
                </a:lnTo>
                <a:lnTo>
                  <a:pt x="13147" y="3989"/>
                </a:lnTo>
                <a:lnTo>
                  <a:pt x="13200" y="4030"/>
                </a:lnTo>
                <a:lnTo>
                  <a:pt x="13326" y="4033"/>
                </a:lnTo>
                <a:lnTo>
                  <a:pt x="13401" y="3942"/>
                </a:lnTo>
                <a:lnTo>
                  <a:pt x="13329" y="3887"/>
                </a:lnTo>
                <a:lnTo>
                  <a:pt x="13255" y="3752"/>
                </a:lnTo>
                <a:close/>
                <a:moveTo>
                  <a:pt x="8963" y="3829"/>
                </a:moveTo>
                <a:lnTo>
                  <a:pt x="8878" y="3835"/>
                </a:lnTo>
                <a:lnTo>
                  <a:pt x="8819" y="3885"/>
                </a:lnTo>
                <a:lnTo>
                  <a:pt x="8801" y="3939"/>
                </a:lnTo>
                <a:lnTo>
                  <a:pt x="8896" y="4021"/>
                </a:lnTo>
                <a:lnTo>
                  <a:pt x="8928" y="4070"/>
                </a:lnTo>
                <a:lnTo>
                  <a:pt x="8998" y="4052"/>
                </a:lnTo>
                <a:lnTo>
                  <a:pt x="9121" y="4062"/>
                </a:lnTo>
                <a:lnTo>
                  <a:pt x="9174" y="4033"/>
                </a:lnTo>
                <a:lnTo>
                  <a:pt x="9233" y="4006"/>
                </a:lnTo>
                <a:lnTo>
                  <a:pt x="9337" y="4010"/>
                </a:lnTo>
                <a:lnTo>
                  <a:pt x="9363" y="3959"/>
                </a:lnTo>
                <a:lnTo>
                  <a:pt x="9320" y="3954"/>
                </a:lnTo>
                <a:lnTo>
                  <a:pt x="9325" y="3929"/>
                </a:lnTo>
                <a:lnTo>
                  <a:pt x="9290" y="3893"/>
                </a:lnTo>
                <a:lnTo>
                  <a:pt x="9233" y="3850"/>
                </a:lnTo>
                <a:lnTo>
                  <a:pt x="9151" y="3835"/>
                </a:lnTo>
                <a:lnTo>
                  <a:pt x="9079" y="3840"/>
                </a:lnTo>
                <a:lnTo>
                  <a:pt x="9049" y="3885"/>
                </a:lnTo>
                <a:lnTo>
                  <a:pt x="9020" y="3850"/>
                </a:lnTo>
                <a:lnTo>
                  <a:pt x="8963" y="3829"/>
                </a:lnTo>
                <a:close/>
                <a:moveTo>
                  <a:pt x="6128" y="3835"/>
                </a:moveTo>
                <a:lnTo>
                  <a:pt x="6077" y="3850"/>
                </a:lnTo>
                <a:lnTo>
                  <a:pt x="6052" y="3897"/>
                </a:lnTo>
                <a:lnTo>
                  <a:pt x="6106" y="3974"/>
                </a:lnTo>
                <a:lnTo>
                  <a:pt x="6136" y="3974"/>
                </a:lnTo>
                <a:lnTo>
                  <a:pt x="6176" y="3883"/>
                </a:lnTo>
                <a:lnTo>
                  <a:pt x="6128" y="3835"/>
                </a:lnTo>
                <a:close/>
                <a:moveTo>
                  <a:pt x="8511" y="3846"/>
                </a:moveTo>
                <a:lnTo>
                  <a:pt x="8468" y="3907"/>
                </a:lnTo>
                <a:lnTo>
                  <a:pt x="8421" y="3951"/>
                </a:lnTo>
                <a:lnTo>
                  <a:pt x="8399" y="4055"/>
                </a:lnTo>
                <a:lnTo>
                  <a:pt x="8314" y="4139"/>
                </a:lnTo>
                <a:lnTo>
                  <a:pt x="8386" y="4242"/>
                </a:lnTo>
                <a:lnTo>
                  <a:pt x="8429" y="4245"/>
                </a:lnTo>
                <a:lnTo>
                  <a:pt x="8443" y="4186"/>
                </a:lnTo>
                <a:lnTo>
                  <a:pt x="8483" y="4186"/>
                </a:lnTo>
                <a:lnTo>
                  <a:pt x="8520" y="4237"/>
                </a:lnTo>
                <a:lnTo>
                  <a:pt x="8585" y="4259"/>
                </a:lnTo>
                <a:lnTo>
                  <a:pt x="8620" y="4311"/>
                </a:lnTo>
                <a:lnTo>
                  <a:pt x="8674" y="4343"/>
                </a:lnTo>
                <a:lnTo>
                  <a:pt x="8769" y="4326"/>
                </a:lnTo>
                <a:lnTo>
                  <a:pt x="8794" y="4348"/>
                </a:lnTo>
                <a:lnTo>
                  <a:pt x="8828" y="4311"/>
                </a:lnTo>
                <a:lnTo>
                  <a:pt x="8824" y="4397"/>
                </a:lnTo>
                <a:lnTo>
                  <a:pt x="8858" y="4415"/>
                </a:lnTo>
                <a:lnTo>
                  <a:pt x="8878" y="4473"/>
                </a:lnTo>
                <a:lnTo>
                  <a:pt x="9020" y="4518"/>
                </a:lnTo>
                <a:lnTo>
                  <a:pt x="9067" y="4557"/>
                </a:lnTo>
                <a:lnTo>
                  <a:pt x="9174" y="4609"/>
                </a:lnTo>
                <a:lnTo>
                  <a:pt x="9178" y="4560"/>
                </a:lnTo>
                <a:lnTo>
                  <a:pt x="9218" y="4579"/>
                </a:lnTo>
                <a:lnTo>
                  <a:pt x="9251" y="4629"/>
                </a:lnTo>
                <a:lnTo>
                  <a:pt x="9332" y="4675"/>
                </a:lnTo>
                <a:lnTo>
                  <a:pt x="9382" y="4671"/>
                </a:lnTo>
                <a:lnTo>
                  <a:pt x="9432" y="4632"/>
                </a:lnTo>
                <a:lnTo>
                  <a:pt x="9457" y="4590"/>
                </a:lnTo>
                <a:lnTo>
                  <a:pt x="9475" y="4540"/>
                </a:lnTo>
                <a:lnTo>
                  <a:pt x="9494" y="4501"/>
                </a:lnTo>
                <a:lnTo>
                  <a:pt x="9512" y="4462"/>
                </a:lnTo>
                <a:lnTo>
                  <a:pt x="9494" y="4407"/>
                </a:lnTo>
                <a:lnTo>
                  <a:pt x="9516" y="4400"/>
                </a:lnTo>
                <a:lnTo>
                  <a:pt x="9526" y="4345"/>
                </a:lnTo>
                <a:lnTo>
                  <a:pt x="9519" y="4309"/>
                </a:lnTo>
                <a:lnTo>
                  <a:pt x="9501" y="4281"/>
                </a:lnTo>
                <a:lnTo>
                  <a:pt x="9412" y="4245"/>
                </a:lnTo>
                <a:lnTo>
                  <a:pt x="9470" y="4235"/>
                </a:lnTo>
                <a:lnTo>
                  <a:pt x="9491" y="4215"/>
                </a:lnTo>
                <a:lnTo>
                  <a:pt x="9440" y="4171"/>
                </a:lnTo>
                <a:lnTo>
                  <a:pt x="9435" y="4126"/>
                </a:lnTo>
                <a:lnTo>
                  <a:pt x="9442" y="4102"/>
                </a:lnTo>
                <a:lnTo>
                  <a:pt x="9430" y="4063"/>
                </a:lnTo>
                <a:lnTo>
                  <a:pt x="9372" y="4047"/>
                </a:lnTo>
                <a:lnTo>
                  <a:pt x="9308" y="4055"/>
                </a:lnTo>
                <a:lnTo>
                  <a:pt x="9229" y="4052"/>
                </a:lnTo>
                <a:lnTo>
                  <a:pt x="9151" y="4075"/>
                </a:lnTo>
                <a:lnTo>
                  <a:pt x="9119" y="4159"/>
                </a:lnTo>
                <a:lnTo>
                  <a:pt x="9075" y="4210"/>
                </a:lnTo>
                <a:lnTo>
                  <a:pt x="9029" y="4159"/>
                </a:lnTo>
                <a:lnTo>
                  <a:pt x="9057" y="4144"/>
                </a:lnTo>
                <a:lnTo>
                  <a:pt x="9097" y="4079"/>
                </a:lnTo>
                <a:lnTo>
                  <a:pt x="9005" y="4069"/>
                </a:lnTo>
                <a:lnTo>
                  <a:pt x="8920" y="4089"/>
                </a:lnTo>
                <a:lnTo>
                  <a:pt x="8864" y="4069"/>
                </a:lnTo>
                <a:lnTo>
                  <a:pt x="8849" y="4011"/>
                </a:lnTo>
                <a:lnTo>
                  <a:pt x="8798" y="3973"/>
                </a:lnTo>
                <a:lnTo>
                  <a:pt x="8741" y="4011"/>
                </a:lnTo>
                <a:lnTo>
                  <a:pt x="8612" y="4030"/>
                </a:lnTo>
                <a:lnTo>
                  <a:pt x="8726" y="3964"/>
                </a:lnTo>
                <a:lnTo>
                  <a:pt x="8724" y="3944"/>
                </a:lnTo>
                <a:lnTo>
                  <a:pt x="8597" y="3930"/>
                </a:lnTo>
                <a:lnTo>
                  <a:pt x="8592" y="3863"/>
                </a:lnTo>
                <a:lnTo>
                  <a:pt x="8511" y="3846"/>
                </a:lnTo>
                <a:close/>
                <a:moveTo>
                  <a:pt x="18204" y="3954"/>
                </a:moveTo>
                <a:lnTo>
                  <a:pt x="18083" y="3957"/>
                </a:lnTo>
                <a:lnTo>
                  <a:pt x="18163" y="4077"/>
                </a:lnTo>
                <a:lnTo>
                  <a:pt x="18257" y="4149"/>
                </a:lnTo>
                <a:lnTo>
                  <a:pt x="18373" y="4180"/>
                </a:lnTo>
                <a:lnTo>
                  <a:pt x="18540" y="4306"/>
                </a:lnTo>
                <a:lnTo>
                  <a:pt x="18612" y="4388"/>
                </a:lnTo>
                <a:lnTo>
                  <a:pt x="18796" y="4609"/>
                </a:lnTo>
                <a:lnTo>
                  <a:pt x="18779" y="4659"/>
                </a:lnTo>
                <a:lnTo>
                  <a:pt x="19017" y="4882"/>
                </a:lnTo>
                <a:lnTo>
                  <a:pt x="19047" y="4998"/>
                </a:lnTo>
                <a:lnTo>
                  <a:pt x="19164" y="5255"/>
                </a:lnTo>
                <a:lnTo>
                  <a:pt x="19265" y="5388"/>
                </a:lnTo>
                <a:lnTo>
                  <a:pt x="19355" y="5546"/>
                </a:lnTo>
                <a:lnTo>
                  <a:pt x="19437" y="5654"/>
                </a:lnTo>
                <a:lnTo>
                  <a:pt x="19501" y="5796"/>
                </a:lnTo>
                <a:lnTo>
                  <a:pt x="19556" y="5792"/>
                </a:lnTo>
                <a:lnTo>
                  <a:pt x="19561" y="5733"/>
                </a:lnTo>
                <a:lnTo>
                  <a:pt x="19657" y="5831"/>
                </a:lnTo>
                <a:lnTo>
                  <a:pt x="19675" y="5797"/>
                </a:lnTo>
                <a:lnTo>
                  <a:pt x="19610" y="5684"/>
                </a:lnTo>
                <a:lnTo>
                  <a:pt x="19421" y="5481"/>
                </a:lnTo>
                <a:lnTo>
                  <a:pt x="19387" y="5557"/>
                </a:lnTo>
                <a:lnTo>
                  <a:pt x="19339" y="5410"/>
                </a:lnTo>
                <a:lnTo>
                  <a:pt x="19241" y="5235"/>
                </a:lnTo>
                <a:lnTo>
                  <a:pt x="19141" y="5009"/>
                </a:lnTo>
                <a:lnTo>
                  <a:pt x="19213" y="5052"/>
                </a:lnTo>
                <a:lnTo>
                  <a:pt x="19216" y="4993"/>
                </a:lnTo>
                <a:lnTo>
                  <a:pt x="19032" y="4754"/>
                </a:lnTo>
                <a:lnTo>
                  <a:pt x="18928" y="4542"/>
                </a:lnTo>
                <a:lnTo>
                  <a:pt x="18806" y="4368"/>
                </a:lnTo>
                <a:lnTo>
                  <a:pt x="18706" y="4271"/>
                </a:lnTo>
                <a:lnTo>
                  <a:pt x="18666" y="4265"/>
                </a:lnTo>
                <a:lnTo>
                  <a:pt x="18562" y="4183"/>
                </a:lnTo>
                <a:lnTo>
                  <a:pt x="18455" y="4138"/>
                </a:lnTo>
                <a:lnTo>
                  <a:pt x="18292" y="3991"/>
                </a:lnTo>
                <a:lnTo>
                  <a:pt x="18204" y="3954"/>
                </a:lnTo>
                <a:close/>
                <a:moveTo>
                  <a:pt x="7830" y="4079"/>
                </a:moveTo>
                <a:lnTo>
                  <a:pt x="7721" y="4119"/>
                </a:lnTo>
                <a:lnTo>
                  <a:pt x="7706" y="4132"/>
                </a:lnTo>
                <a:lnTo>
                  <a:pt x="7713" y="4181"/>
                </a:lnTo>
                <a:lnTo>
                  <a:pt x="7693" y="4228"/>
                </a:lnTo>
                <a:lnTo>
                  <a:pt x="7674" y="4276"/>
                </a:lnTo>
                <a:lnTo>
                  <a:pt x="7723" y="4272"/>
                </a:lnTo>
                <a:lnTo>
                  <a:pt x="7842" y="4201"/>
                </a:lnTo>
                <a:lnTo>
                  <a:pt x="7894" y="4107"/>
                </a:lnTo>
                <a:lnTo>
                  <a:pt x="7890" y="4085"/>
                </a:lnTo>
                <a:lnTo>
                  <a:pt x="7830" y="4079"/>
                </a:lnTo>
                <a:close/>
                <a:moveTo>
                  <a:pt x="5955" y="4084"/>
                </a:moveTo>
                <a:lnTo>
                  <a:pt x="5902" y="4104"/>
                </a:lnTo>
                <a:lnTo>
                  <a:pt x="5876" y="4136"/>
                </a:lnTo>
                <a:lnTo>
                  <a:pt x="5950" y="4158"/>
                </a:lnTo>
                <a:lnTo>
                  <a:pt x="5989" y="4138"/>
                </a:lnTo>
                <a:lnTo>
                  <a:pt x="6002" y="4109"/>
                </a:lnTo>
                <a:lnTo>
                  <a:pt x="5963" y="4085"/>
                </a:lnTo>
                <a:lnTo>
                  <a:pt x="5955" y="4084"/>
                </a:lnTo>
                <a:close/>
                <a:moveTo>
                  <a:pt x="6794" y="4237"/>
                </a:moveTo>
                <a:lnTo>
                  <a:pt x="6707" y="4254"/>
                </a:lnTo>
                <a:lnTo>
                  <a:pt x="6697" y="4319"/>
                </a:lnTo>
                <a:lnTo>
                  <a:pt x="6737" y="4353"/>
                </a:lnTo>
                <a:lnTo>
                  <a:pt x="6757" y="4358"/>
                </a:lnTo>
                <a:lnTo>
                  <a:pt x="6831" y="4353"/>
                </a:lnTo>
                <a:lnTo>
                  <a:pt x="6889" y="4306"/>
                </a:lnTo>
                <a:lnTo>
                  <a:pt x="6881" y="4257"/>
                </a:lnTo>
                <a:lnTo>
                  <a:pt x="6794" y="4237"/>
                </a:lnTo>
                <a:close/>
                <a:moveTo>
                  <a:pt x="8572" y="4403"/>
                </a:moveTo>
                <a:lnTo>
                  <a:pt x="8483" y="4476"/>
                </a:lnTo>
                <a:lnTo>
                  <a:pt x="8418" y="4621"/>
                </a:lnTo>
                <a:lnTo>
                  <a:pt x="8416" y="4553"/>
                </a:lnTo>
                <a:lnTo>
                  <a:pt x="8372" y="4466"/>
                </a:lnTo>
                <a:lnTo>
                  <a:pt x="8248" y="4530"/>
                </a:lnTo>
                <a:lnTo>
                  <a:pt x="8185" y="4575"/>
                </a:lnTo>
                <a:lnTo>
                  <a:pt x="8190" y="4664"/>
                </a:lnTo>
                <a:lnTo>
                  <a:pt x="8193" y="4762"/>
                </a:lnTo>
                <a:lnTo>
                  <a:pt x="8181" y="4843"/>
                </a:lnTo>
                <a:lnTo>
                  <a:pt x="8083" y="4964"/>
                </a:lnTo>
                <a:lnTo>
                  <a:pt x="8007" y="4981"/>
                </a:lnTo>
                <a:lnTo>
                  <a:pt x="7942" y="5047"/>
                </a:lnTo>
                <a:lnTo>
                  <a:pt x="7760" y="5146"/>
                </a:lnTo>
                <a:lnTo>
                  <a:pt x="7642" y="5215"/>
                </a:lnTo>
                <a:lnTo>
                  <a:pt x="7581" y="5262"/>
                </a:lnTo>
                <a:lnTo>
                  <a:pt x="7406" y="5259"/>
                </a:lnTo>
                <a:lnTo>
                  <a:pt x="7370" y="5312"/>
                </a:lnTo>
                <a:lnTo>
                  <a:pt x="7403" y="5353"/>
                </a:lnTo>
                <a:lnTo>
                  <a:pt x="7353" y="5417"/>
                </a:lnTo>
                <a:lnTo>
                  <a:pt x="7262" y="5541"/>
                </a:lnTo>
                <a:lnTo>
                  <a:pt x="7284" y="5422"/>
                </a:lnTo>
                <a:lnTo>
                  <a:pt x="7273" y="5376"/>
                </a:lnTo>
                <a:lnTo>
                  <a:pt x="7177" y="5388"/>
                </a:lnTo>
                <a:lnTo>
                  <a:pt x="7060" y="5430"/>
                </a:lnTo>
                <a:lnTo>
                  <a:pt x="7015" y="5516"/>
                </a:lnTo>
                <a:lnTo>
                  <a:pt x="7050" y="5555"/>
                </a:lnTo>
                <a:lnTo>
                  <a:pt x="7082" y="5575"/>
                </a:lnTo>
                <a:lnTo>
                  <a:pt x="7159" y="5610"/>
                </a:lnTo>
                <a:lnTo>
                  <a:pt x="7021" y="5652"/>
                </a:lnTo>
                <a:lnTo>
                  <a:pt x="6944" y="5659"/>
                </a:lnTo>
                <a:lnTo>
                  <a:pt x="6861" y="5600"/>
                </a:lnTo>
                <a:lnTo>
                  <a:pt x="6650" y="5619"/>
                </a:lnTo>
                <a:lnTo>
                  <a:pt x="6598" y="5681"/>
                </a:lnTo>
                <a:lnTo>
                  <a:pt x="6469" y="5708"/>
                </a:lnTo>
                <a:lnTo>
                  <a:pt x="6333" y="5860"/>
                </a:lnTo>
                <a:lnTo>
                  <a:pt x="6186" y="5934"/>
                </a:lnTo>
                <a:lnTo>
                  <a:pt x="6087" y="6014"/>
                </a:lnTo>
                <a:lnTo>
                  <a:pt x="5915" y="6230"/>
                </a:lnTo>
                <a:lnTo>
                  <a:pt x="5773" y="6358"/>
                </a:lnTo>
                <a:lnTo>
                  <a:pt x="5707" y="6474"/>
                </a:lnTo>
                <a:lnTo>
                  <a:pt x="5756" y="6620"/>
                </a:lnTo>
                <a:lnTo>
                  <a:pt x="5671" y="6802"/>
                </a:lnTo>
                <a:lnTo>
                  <a:pt x="5722" y="6900"/>
                </a:lnTo>
                <a:lnTo>
                  <a:pt x="5888" y="6839"/>
                </a:lnTo>
                <a:lnTo>
                  <a:pt x="6029" y="6789"/>
                </a:lnTo>
                <a:lnTo>
                  <a:pt x="6138" y="6686"/>
                </a:lnTo>
                <a:lnTo>
                  <a:pt x="6312" y="6715"/>
                </a:lnTo>
                <a:lnTo>
                  <a:pt x="6429" y="6681"/>
                </a:lnTo>
                <a:lnTo>
                  <a:pt x="6539" y="6612"/>
                </a:lnTo>
                <a:lnTo>
                  <a:pt x="6662" y="6602"/>
                </a:lnTo>
                <a:lnTo>
                  <a:pt x="6744" y="6662"/>
                </a:lnTo>
                <a:lnTo>
                  <a:pt x="6826" y="6713"/>
                </a:lnTo>
                <a:lnTo>
                  <a:pt x="6856" y="6747"/>
                </a:lnTo>
                <a:lnTo>
                  <a:pt x="7036" y="6789"/>
                </a:lnTo>
                <a:lnTo>
                  <a:pt x="7244" y="6743"/>
                </a:lnTo>
                <a:lnTo>
                  <a:pt x="7339" y="6750"/>
                </a:lnTo>
                <a:lnTo>
                  <a:pt x="7380" y="6804"/>
                </a:lnTo>
                <a:lnTo>
                  <a:pt x="7544" y="6901"/>
                </a:lnTo>
                <a:lnTo>
                  <a:pt x="7763" y="6925"/>
                </a:lnTo>
                <a:lnTo>
                  <a:pt x="7991" y="6923"/>
                </a:lnTo>
                <a:lnTo>
                  <a:pt x="7942" y="6861"/>
                </a:lnTo>
                <a:lnTo>
                  <a:pt x="7845" y="6747"/>
                </a:lnTo>
                <a:lnTo>
                  <a:pt x="7964" y="6730"/>
                </a:lnTo>
                <a:lnTo>
                  <a:pt x="8046" y="6632"/>
                </a:lnTo>
                <a:lnTo>
                  <a:pt x="8012" y="6752"/>
                </a:lnTo>
                <a:lnTo>
                  <a:pt x="7989" y="6831"/>
                </a:lnTo>
                <a:lnTo>
                  <a:pt x="8088" y="6876"/>
                </a:lnTo>
                <a:lnTo>
                  <a:pt x="8180" y="6757"/>
                </a:lnTo>
                <a:lnTo>
                  <a:pt x="8213" y="6630"/>
                </a:lnTo>
                <a:lnTo>
                  <a:pt x="8198" y="6550"/>
                </a:lnTo>
                <a:lnTo>
                  <a:pt x="8255" y="6535"/>
                </a:lnTo>
                <a:lnTo>
                  <a:pt x="8270" y="6657"/>
                </a:lnTo>
                <a:lnTo>
                  <a:pt x="8329" y="6600"/>
                </a:lnTo>
                <a:lnTo>
                  <a:pt x="8377" y="6471"/>
                </a:lnTo>
                <a:lnTo>
                  <a:pt x="8426" y="6518"/>
                </a:lnTo>
                <a:lnTo>
                  <a:pt x="8498" y="6545"/>
                </a:lnTo>
                <a:lnTo>
                  <a:pt x="8556" y="6509"/>
                </a:lnTo>
                <a:lnTo>
                  <a:pt x="8570" y="6420"/>
                </a:lnTo>
                <a:lnTo>
                  <a:pt x="8655" y="6479"/>
                </a:lnTo>
                <a:lnTo>
                  <a:pt x="8726" y="6329"/>
                </a:lnTo>
                <a:lnTo>
                  <a:pt x="8772" y="6348"/>
                </a:lnTo>
                <a:lnTo>
                  <a:pt x="8878" y="6232"/>
                </a:lnTo>
                <a:lnTo>
                  <a:pt x="8895" y="6115"/>
                </a:lnTo>
                <a:lnTo>
                  <a:pt x="8985" y="6119"/>
                </a:lnTo>
                <a:lnTo>
                  <a:pt x="9035" y="6152"/>
                </a:lnTo>
                <a:lnTo>
                  <a:pt x="9087" y="6040"/>
                </a:lnTo>
                <a:lnTo>
                  <a:pt x="9234" y="5898"/>
                </a:lnTo>
                <a:lnTo>
                  <a:pt x="9342" y="5834"/>
                </a:lnTo>
                <a:lnTo>
                  <a:pt x="9464" y="5765"/>
                </a:lnTo>
                <a:lnTo>
                  <a:pt x="9419" y="5716"/>
                </a:lnTo>
                <a:lnTo>
                  <a:pt x="9512" y="5753"/>
                </a:lnTo>
                <a:lnTo>
                  <a:pt x="9554" y="5735"/>
                </a:lnTo>
                <a:lnTo>
                  <a:pt x="9732" y="5706"/>
                </a:lnTo>
                <a:lnTo>
                  <a:pt x="9770" y="5641"/>
                </a:lnTo>
                <a:lnTo>
                  <a:pt x="9733" y="5572"/>
                </a:lnTo>
                <a:lnTo>
                  <a:pt x="9589" y="5543"/>
                </a:lnTo>
                <a:lnTo>
                  <a:pt x="9491" y="5541"/>
                </a:lnTo>
                <a:lnTo>
                  <a:pt x="9593" y="5494"/>
                </a:lnTo>
                <a:lnTo>
                  <a:pt x="9629" y="5440"/>
                </a:lnTo>
                <a:lnTo>
                  <a:pt x="9552" y="5442"/>
                </a:lnTo>
                <a:lnTo>
                  <a:pt x="9558" y="5353"/>
                </a:lnTo>
                <a:lnTo>
                  <a:pt x="9489" y="5301"/>
                </a:lnTo>
                <a:lnTo>
                  <a:pt x="9511" y="5274"/>
                </a:lnTo>
                <a:lnTo>
                  <a:pt x="9603" y="5358"/>
                </a:lnTo>
                <a:lnTo>
                  <a:pt x="9668" y="5415"/>
                </a:lnTo>
                <a:lnTo>
                  <a:pt x="9752" y="5398"/>
                </a:lnTo>
                <a:lnTo>
                  <a:pt x="9777" y="5222"/>
                </a:lnTo>
                <a:lnTo>
                  <a:pt x="9708" y="5094"/>
                </a:lnTo>
                <a:lnTo>
                  <a:pt x="9660" y="5047"/>
                </a:lnTo>
                <a:lnTo>
                  <a:pt x="9586" y="5053"/>
                </a:lnTo>
                <a:lnTo>
                  <a:pt x="9566" y="4991"/>
                </a:lnTo>
                <a:lnTo>
                  <a:pt x="9437" y="4966"/>
                </a:lnTo>
                <a:lnTo>
                  <a:pt x="9358" y="4988"/>
                </a:lnTo>
                <a:lnTo>
                  <a:pt x="9281" y="5070"/>
                </a:lnTo>
                <a:lnTo>
                  <a:pt x="9323" y="5006"/>
                </a:lnTo>
                <a:lnTo>
                  <a:pt x="9326" y="4972"/>
                </a:lnTo>
                <a:lnTo>
                  <a:pt x="9380" y="4905"/>
                </a:lnTo>
                <a:lnTo>
                  <a:pt x="9266" y="4875"/>
                </a:lnTo>
                <a:lnTo>
                  <a:pt x="9320" y="4839"/>
                </a:lnTo>
                <a:lnTo>
                  <a:pt x="9308" y="4775"/>
                </a:lnTo>
                <a:lnTo>
                  <a:pt x="9273" y="4715"/>
                </a:lnTo>
                <a:lnTo>
                  <a:pt x="9223" y="4669"/>
                </a:lnTo>
                <a:lnTo>
                  <a:pt x="9139" y="4686"/>
                </a:lnTo>
                <a:lnTo>
                  <a:pt x="9119" y="4654"/>
                </a:lnTo>
                <a:lnTo>
                  <a:pt x="8995" y="4577"/>
                </a:lnTo>
                <a:lnTo>
                  <a:pt x="8923" y="4557"/>
                </a:lnTo>
                <a:lnTo>
                  <a:pt x="8851" y="4632"/>
                </a:lnTo>
                <a:lnTo>
                  <a:pt x="8786" y="4626"/>
                </a:lnTo>
                <a:lnTo>
                  <a:pt x="8707" y="4525"/>
                </a:lnTo>
                <a:lnTo>
                  <a:pt x="8640" y="4410"/>
                </a:lnTo>
                <a:lnTo>
                  <a:pt x="8572" y="4403"/>
                </a:lnTo>
                <a:close/>
                <a:moveTo>
                  <a:pt x="12817" y="5065"/>
                </a:moveTo>
                <a:lnTo>
                  <a:pt x="12695" y="5107"/>
                </a:lnTo>
                <a:lnTo>
                  <a:pt x="12676" y="5124"/>
                </a:lnTo>
                <a:lnTo>
                  <a:pt x="12690" y="5154"/>
                </a:lnTo>
                <a:lnTo>
                  <a:pt x="12900" y="5292"/>
                </a:lnTo>
                <a:lnTo>
                  <a:pt x="12887" y="5095"/>
                </a:lnTo>
                <a:lnTo>
                  <a:pt x="12817" y="5065"/>
                </a:lnTo>
                <a:close/>
                <a:moveTo>
                  <a:pt x="19206" y="5090"/>
                </a:moveTo>
                <a:lnTo>
                  <a:pt x="19218" y="5166"/>
                </a:lnTo>
                <a:lnTo>
                  <a:pt x="19278" y="5243"/>
                </a:lnTo>
                <a:lnTo>
                  <a:pt x="19292" y="5306"/>
                </a:lnTo>
                <a:lnTo>
                  <a:pt x="19374" y="5413"/>
                </a:lnTo>
                <a:lnTo>
                  <a:pt x="19421" y="5447"/>
                </a:lnTo>
                <a:lnTo>
                  <a:pt x="19421" y="5385"/>
                </a:lnTo>
                <a:lnTo>
                  <a:pt x="19352" y="5312"/>
                </a:lnTo>
                <a:lnTo>
                  <a:pt x="19307" y="5233"/>
                </a:lnTo>
                <a:lnTo>
                  <a:pt x="19320" y="5205"/>
                </a:lnTo>
                <a:lnTo>
                  <a:pt x="19233" y="5097"/>
                </a:lnTo>
                <a:lnTo>
                  <a:pt x="19206" y="5090"/>
                </a:lnTo>
                <a:close/>
                <a:moveTo>
                  <a:pt x="12390" y="5144"/>
                </a:moveTo>
                <a:lnTo>
                  <a:pt x="12283" y="5153"/>
                </a:lnTo>
                <a:lnTo>
                  <a:pt x="12298" y="5217"/>
                </a:lnTo>
                <a:lnTo>
                  <a:pt x="12380" y="5331"/>
                </a:lnTo>
                <a:lnTo>
                  <a:pt x="12432" y="5316"/>
                </a:lnTo>
                <a:lnTo>
                  <a:pt x="12562" y="5355"/>
                </a:lnTo>
                <a:lnTo>
                  <a:pt x="12649" y="5341"/>
                </a:lnTo>
                <a:lnTo>
                  <a:pt x="12735" y="5284"/>
                </a:lnTo>
                <a:lnTo>
                  <a:pt x="12738" y="5213"/>
                </a:lnTo>
                <a:lnTo>
                  <a:pt x="12582" y="5149"/>
                </a:lnTo>
                <a:lnTo>
                  <a:pt x="12390" y="5144"/>
                </a:lnTo>
                <a:close/>
                <a:moveTo>
                  <a:pt x="1548" y="5400"/>
                </a:moveTo>
                <a:lnTo>
                  <a:pt x="1514" y="5464"/>
                </a:lnTo>
                <a:lnTo>
                  <a:pt x="1491" y="5521"/>
                </a:lnTo>
                <a:lnTo>
                  <a:pt x="1497" y="5521"/>
                </a:lnTo>
                <a:lnTo>
                  <a:pt x="1472" y="5575"/>
                </a:lnTo>
                <a:lnTo>
                  <a:pt x="1466" y="5629"/>
                </a:lnTo>
                <a:lnTo>
                  <a:pt x="1405" y="5765"/>
                </a:lnTo>
                <a:lnTo>
                  <a:pt x="1410" y="5735"/>
                </a:lnTo>
                <a:lnTo>
                  <a:pt x="1377" y="5797"/>
                </a:lnTo>
                <a:lnTo>
                  <a:pt x="1296" y="5987"/>
                </a:lnTo>
                <a:lnTo>
                  <a:pt x="1266" y="6045"/>
                </a:lnTo>
                <a:lnTo>
                  <a:pt x="1203" y="6195"/>
                </a:lnTo>
                <a:lnTo>
                  <a:pt x="1178" y="6269"/>
                </a:lnTo>
                <a:lnTo>
                  <a:pt x="1131" y="6351"/>
                </a:lnTo>
                <a:lnTo>
                  <a:pt x="1096" y="6423"/>
                </a:lnTo>
                <a:lnTo>
                  <a:pt x="1062" y="6518"/>
                </a:lnTo>
                <a:lnTo>
                  <a:pt x="1029" y="6599"/>
                </a:lnTo>
                <a:lnTo>
                  <a:pt x="1024" y="6553"/>
                </a:lnTo>
                <a:lnTo>
                  <a:pt x="968" y="6745"/>
                </a:lnTo>
                <a:lnTo>
                  <a:pt x="937" y="6849"/>
                </a:lnTo>
                <a:lnTo>
                  <a:pt x="915" y="6940"/>
                </a:lnTo>
                <a:lnTo>
                  <a:pt x="898" y="7023"/>
                </a:lnTo>
                <a:lnTo>
                  <a:pt x="910" y="7019"/>
                </a:lnTo>
                <a:lnTo>
                  <a:pt x="962" y="6875"/>
                </a:lnTo>
                <a:lnTo>
                  <a:pt x="992" y="6769"/>
                </a:lnTo>
                <a:lnTo>
                  <a:pt x="1007" y="6753"/>
                </a:lnTo>
                <a:lnTo>
                  <a:pt x="1044" y="6652"/>
                </a:lnTo>
                <a:lnTo>
                  <a:pt x="1057" y="6607"/>
                </a:lnTo>
                <a:lnTo>
                  <a:pt x="1112" y="6482"/>
                </a:lnTo>
                <a:lnTo>
                  <a:pt x="1191" y="6312"/>
                </a:lnTo>
                <a:lnTo>
                  <a:pt x="1223" y="6243"/>
                </a:lnTo>
                <a:lnTo>
                  <a:pt x="1258" y="6125"/>
                </a:lnTo>
                <a:lnTo>
                  <a:pt x="1303" y="6041"/>
                </a:lnTo>
                <a:lnTo>
                  <a:pt x="1375" y="5886"/>
                </a:lnTo>
                <a:lnTo>
                  <a:pt x="1417" y="5779"/>
                </a:lnTo>
                <a:lnTo>
                  <a:pt x="1471" y="5658"/>
                </a:lnTo>
                <a:lnTo>
                  <a:pt x="1476" y="5634"/>
                </a:lnTo>
                <a:lnTo>
                  <a:pt x="1514" y="5541"/>
                </a:lnTo>
                <a:lnTo>
                  <a:pt x="1531" y="5489"/>
                </a:lnTo>
                <a:lnTo>
                  <a:pt x="1544" y="5445"/>
                </a:lnTo>
                <a:lnTo>
                  <a:pt x="1534" y="5445"/>
                </a:lnTo>
                <a:lnTo>
                  <a:pt x="1548" y="5400"/>
                </a:lnTo>
                <a:close/>
                <a:moveTo>
                  <a:pt x="1571" y="5816"/>
                </a:moveTo>
                <a:lnTo>
                  <a:pt x="1537" y="5853"/>
                </a:lnTo>
                <a:lnTo>
                  <a:pt x="1502" y="5986"/>
                </a:lnTo>
                <a:lnTo>
                  <a:pt x="1524" y="5962"/>
                </a:lnTo>
                <a:lnTo>
                  <a:pt x="1556" y="5871"/>
                </a:lnTo>
                <a:lnTo>
                  <a:pt x="1571" y="5816"/>
                </a:lnTo>
                <a:close/>
                <a:moveTo>
                  <a:pt x="3853" y="5900"/>
                </a:moveTo>
                <a:lnTo>
                  <a:pt x="3782" y="6026"/>
                </a:lnTo>
                <a:lnTo>
                  <a:pt x="3739" y="6178"/>
                </a:lnTo>
                <a:lnTo>
                  <a:pt x="3742" y="6226"/>
                </a:lnTo>
                <a:lnTo>
                  <a:pt x="3769" y="6210"/>
                </a:lnTo>
                <a:lnTo>
                  <a:pt x="3826" y="6077"/>
                </a:lnTo>
                <a:lnTo>
                  <a:pt x="3863" y="5930"/>
                </a:lnTo>
                <a:lnTo>
                  <a:pt x="3853" y="5900"/>
                </a:lnTo>
                <a:close/>
                <a:moveTo>
                  <a:pt x="1537" y="5954"/>
                </a:moveTo>
                <a:lnTo>
                  <a:pt x="1529" y="5962"/>
                </a:lnTo>
                <a:lnTo>
                  <a:pt x="1479" y="6053"/>
                </a:lnTo>
                <a:lnTo>
                  <a:pt x="1437" y="6094"/>
                </a:lnTo>
                <a:lnTo>
                  <a:pt x="1419" y="6127"/>
                </a:lnTo>
                <a:lnTo>
                  <a:pt x="1469" y="6094"/>
                </a:lnTo>
                <a:lnTo>
                  <a:pt x="1537" y="5954"/>
                </a:lnTo>
                <a:close/>
                <a:moveTo>
                  <a:pt x="11422" y="5959"/>
                </a:moveTo>
                <a:lnTo>
                  <a:pt x="11407" y="5994"/>
                </a:lnTo>
                <a:lnTo>
                  <a:pt x="11407" y="6038"/>
                </a:lnTo>
                <a:lnTo>
                  <a:pt x="11384" y="5996"/>
                </a:lnTo>
                <a:lnTo>
                  <a:pt x="11342" y="6011"/>
                </a:lnTo>
                <a:lnTo>
                  <a:pt x="11297" y="6056"/>
                </a:lnTo>
                <a:lnTo>
                  <a:pt x="11364" y="6043"/>
                </a:lnTo>
                <a:lnTo>
                  <a:pt x="11365" y="6099"/>
                </a:lnTo>
                <a:lnTo>
                  <a:pt x="11414" y="6127"/>
                </a:lnTo>
                <a:lnTo>
                  <a:pt x="11437" y="6090"/>
                </a:lnTo>
                <a:lnTo>
                  <a:pt x="11431" y="6062"/>
                </a:lnTo>
                <a:lnTo>
                  <a:pt x="11451" y="6041"/>
                </a:lnTo>
                <a:lnTo>
                  <a:pt x="11479" y="6006"/>
                </a:lnTo>
                <a:lnTo>
                  <a:pt x="11479" y="5979"/>
                </a:lnTo>
                <a:lnTo>
                  <a:pt x="11422" y="5959"/>
                </a:lnTo>
                <a:close/>
                <a:moveTo>
                  <a:pt x="1410" y="6045"/>
                </a:moveTo>
                <a:lnTo>
                  <a:pt x="1373" y="6067"/>
                </a:lnTo>
                <a:lnTo>
                  <a:pt x="1335" y="6141"/>
                </a:lnTo>
                <a:lnTo>
                  <a:pt x="1281" y="6221"/>
                </a:lnTo>
                <a:lnTo>
                  <a:pt x="1275" y="6252"/>
                </a:lnTo>
                <a:lnTo>
                  <a:pt x="1317" y="6203"/>
                </a:lnTo>
                <a:lnTo>
                  <a:pt x="1395" y="6088"/>
                </a:lnTo>
                <a:lnTo>
                  <a:pt x="1410" y="6045"/>
                </a:lnTo>
                <a:close/>
                <a:moveTo>
                  <a:pt x="10634" y="6112"/>
                </a:moveTo>
                <a:lnTo>
                  <a:pt x="10599" y="6159"/>
                </a:lnTo>
                <a:lnTo>
                  <a:pt x="10559" y="6115"/>
                </a:lnTo>
                <a:lnTo>
                  <a:pt x="10456" y="6151"/>
                </a:lnTo>
                <a:lnTo>
                  <a:pt x="10478" y="6233"/>
                </a:lnTo>
                <a:lnTo>
                  <a:pt x="10525" y="6242"/>
                </a:lnTo>
                <a:lnTo>
                  <a:pt x="10525" y="6289"/>
                </a:lnTo>
                <a:lnTo>
                  <a:pt x="10622" y="6326"/>
                </a:lnTo>
                <a:lnTo>
                  <a:pt x="10723" y="6309"/>
                </a:lnTo>
                <a:lnTo>
                  <a:pt x="10771" y="6216"/>
                </a:lnTo>
                <a:lnTo>
                  <a:pt x="10711" y="6157"/>
                </a:lnTo>
                <a:lnTo>
                  <a:pt x="10634" y="6112"/>
                </a:lnTo>
                <a:close/>
                <a:moveTo>
                  <a:pt x="19462" y="6125"/>
                </a:moveTo>
                <a:lnTo>
                  <a:pt x="19457" y="6191"/>
                </a:lnTo>
                <a:lnTo>
                  <a:pt x="19486" y="6302"/>
                </a:lnTo>
                <a:lnTo>
                  <a:pt x="19539" y="6378"/>
                </a:lnTo>
                <a:lnTo>
                  <a:pt x="19551" y="6430"/>
                </a:lnTo>
                <a:lnTo>
                  <a:pt x="19605" y="6528"/>
                </a:lnTo>
                <a:lnTo>
                  <a:pt x="19653" y="6620"/>
                </a:lnTo>
                <a:lnTo>
                  <a:pt x="19707" y="6688"/>
                </a:lnTo>
                <a:lnTo>
                  <a:pt x="19794" y="6760"/>
                </a:lnTo>
                <a:lnTo>
                  <a:pt x="19854" y="6804"/>
                </a:lnTo>
                <a:lnTo>
                  <a:pt x="19851" y="6757"/>
                </a:lnTo>
                <a:lnTo>
                  <a:pt x="19760" y="6657"/>
                </a:lnTo>
                <a:lnTo>
                  <a:pt x="19707" y="6578"/>
                </a:lnTo>
                <a:lnTo>
                  <a:pt x="19698" y="6504"/>
                </a:lnTo>
                <a:lnTo>
                  <a:pt x="19683" y="6482"/>
                </a:lnTo>
                <a:lnTo>
                  <a:pt x="19667" y="6531"/>
                </a:lnTo>
                <a:lnTo>
                  <a:pt x="19610" y="6449"/>
                </a:lnTo>
                <a:lnTo>
                  <a:pt x="19585" y="6375"/>
                </a:lnTo>
                <a:lnTo>
                  <a:pt x="19531" y="6262"/>
                </a:lnTo>
                <a:lnTo>
                  <a:pt x="19549" y="6210"/>
                </a:lnTo>
                <a:lnTo>
                  <a:pt x="19486" y="6132"/>
                </a:lnTo>
                <a:lnTo>
                  <a:pt x="19462" y="6125"/>
                </a:lnTo>
                <a:close/>
                <a:moveTo>
                  <a:pt x="3414" y="6129"/>
                </a:moveTo>
                <a:lnTo>
                  <a:pt x="3367" y="6179"/>
                </a:lnTo>
                <a:lnTo>
                  <a:pt x="3309" y="6346"/>
                </a:lnTo>
                <a:lnTo>
                  <a:pt x="3319" y="6381"/>
                </a:lnTo>
                <a:lnTo>
                  <a:pt x="3374" y="6403"/>
                </a:lnTo>
                <a:lnTo>
                  <a:pt x="3369" y="6306"/>
                </a:lnTo>
                <a:lnTo>
                  <a:pt x="3387" y="6220"/>
                </a:lnTo>
                <a:lnTo>
                  <a:pt x="3454" y="6147"/>
                </a:lnTo>
                <a:lnTo>
                  <a:pt x="3414" y="6129"/>
                </a:lnTo>
                <a:close/>
                <a:moveTo>
                  <a:pt x="10314" y="6181"/>
                </a:moveTo>
                <a:lnTo>
                  <a:pt x="10209" y="6220"/>
                </a:lnTo>
                <a:lnTo>
                  <a:pt x="10195" y="6356"/>
                </a:lnTo>
                <a:lnTo>
                  <a:pt x="10227" y="6513"/>
                </a:lnTo>
                <a:lnTo>
                  <a:pt x="10272" y="6573"/>
                </a:lnTo>
                <a:lnTo>
                  <a:pt x="10222" y="6627"/>
                </a:lnTo>
                <a:lnTo>
                  <a:pt x="10286" y="6747"/>
                </a:lnTo>
                <a:lnTo>
                  <a:pt x="10338" y="6748"/>
                </a:lnTo>
                <a:lnTo>
                  <a:pt x="10383" y="6609"/>
                </a:lnTo>
                <a:lnTo>
                  <a:pt x="10423" y="6580"/>
                </a:lnTo>
                <a:lnTo>
                  <a:pt x="10463" y="6457"/>
                </a:lnTo>
                <a:lnTo>
                  <a:pt x="10564" y="6398"/>
                </a:lnTo>
                <a:lnTo>
                  <a:pt x="10466" y="6260"/>
                </a:lnTo>
                <a:lnTo>
                  <a:pt x="10436" y="6195"/>
                </a:lnTo>
                <a:lnTo>
                  <a:pt x="10388" y="6193"/>
                </a:lnTo>
                <a:lnTo>
                  <a:pt x="10363" y="6248"/>
                </a:lnTo>
                <a:lnTo>
                  <a:pt x="10316" y="6242"/>
                </a:lnTo>
                <a:lnTo>
                  <a:pt x="10314" y="6181"/>
                </a:lnTo>
                <a:close/>
                <a:moveTo>
                  <a:pt x="12355" y="6262"/>
                </a:moveTo>
                <a:lnTo>
                  <a:pt x="12308" y="6324"/>
                </a:lnTo>
                <a:lnTo>
                  <a:pt x="12291" y="6415"/>
                </a:lnTo>
                <a:lnTo>
                  <a:pt x="12191" y="6513"/>
                </a:lnTo>
                <a:lnTo>
                  <a:pt x="12127" y="6678"/>
                </a:lnTo>
                <a:lnTo>
                  <a:pt x="12084" y="6804"/>
                </a:lnTo>
                <a:lnTo>
                  <a:pt x="12134" y="6871"/>
                </a:lnTo>
                <a:lnTo>
                  <a:pt x="12099" y="7058"/>
                </a:lnTo>
                <a:lnTo>
                  <a:pt x="12152" y="7060"/>
                </a:lnTo>
                <a:lnTo>
                  <a:pt x="12124" y="7238"/>
                </a:lnTo>
                <a:lnTo>
                  <a:pt x="12167" y="7329"/>
                </a:lnTo>
                <a:lnTo>
                  <a:pt x="12130" y="7385"/>
                </a:lnTo>
                <a:lnTo>
                  <a:pt x="12179" y="7472"/>
                </a:lnTo>
                <a:lnTo>
                  <a:pt x="12296" y="7477"/>
                </a:lnTo>
                <a:lnTo>
                  <a:pt x="12346" y="7545"/>
                </a:lnTo>
                <a:lnTo>
                  <a:pt x="12536" y="7487"/>
                </a:lnTo>
                <a:lnTo>
                  <a:pt x="12559" y="7459"/>
                </a:lnTo>
                <a:lnTo>
                  <a:pt x="12387" y="7373"/>
                </a:lnTo>
                <a:lnTo>
                  <a:pt x="12306" y="7243"/>
                </a:lnTo>
                <a:lnTo>
                  <a:pt x="12298" y="7053"/>
                </a:lnTo>
                <a:lnTo>
                  <a:pt x="12274" y="6868"/>
                </a:lnTo>
                <a:lnTo>
                  <a:pt x="12308" y="6652"/>
                </a:lnTo>
                <a:lnTo>
                  <a:pt x="12373" y="6513"/>
                </a:lnTo>
                <a:lnTo>
                  <a:pt x="12440" y="6358"/>
                </a:lnTo>
                <a:lnTo>
                  <a:pt x="12425" y="6299"/>
                </a:lnTo>
                <a:lnTo>
                  <a:pt x="12355" y="6262"/>
                </a:lnTo>
                <a:close/>
                <a:moveTo>
                  <a:pt x="10604" y="6487"/>
                </a:moveTo>
                <a:lnTo>
                  <a:pt x="10523" y="6516"/>
                </a:lnTo>
                <a:lnTo>
                  <a:pt x="10540" y="6573"/>
                </a:lnTo>
                <a:lnTo>
                  <a:pt x="10508" y="6615"/>
                </a:lnTo>
                <a:lnTo>
                  <a:pt x="10575" y="6661"/>
                </a:lnTo>
                <a:lnTo>
                  <a:pt x="10669" y="6595"/>
                </a:lnTo>
                <a:lnTo>
                  <a:pt x="10615" y="6553"/>
                </a:lnTo>
                <a:lnTo>
                  <a:pt x="10604" y="6487"/>
                </a:lnTo>
                <a:close/>
                <a:moveTo>
                  <a:pt x="3675" y="6531"/>
                </a:moveTo>
                <a:lnTo>
                  <a:pt x="3640" y="6597"/>
                </a:lnTo>
                <a:lnTo>
                  <a:pt x="3586" y="6561"/>
                </a:lnTo>
                <a:lnTo>
                  <a:pt x="3546" y="6600"/>
                </a:lnTo>
                <a:lnTo>
                  <a:pt x="3563" y="6804"/>
                </a:lnTo>
                <a:lnTo>
                  <a:pt x="3585" y="6910"/>
                </a:lnTo>
                <a:lnTo>
                  <a:pt x="3568" y="7029"/>
                </a:lnTo>
                <a:lnTo>
                  <a:pt x="3493" y="6997"/>
                </a:lnTo>
                <a:lnTo>
                  <a:pt x="3498" y="7063"/>
                </a:lnTo>
                <a:lnTo>
                  <a:pt x="3637" y="7105"/>
                </a:lnTo>
                <a:lnTo>
                  <a:pt x="3623" y="7146"/>
                </a:lnTo>
                <a:lnTo>
                  <a:pt x="3509" y="7198"/>
                </a:lnTo>
                <a:lnTo>
                  <a:pt x="3498" y="7284"/>
                </a:lnTo>
                <a:lnTo>
                  <a:pt x="3513" y="7327"/>
                </a:lnTo>
                <a:lnTo>
                  <a:pt x="3640" y="7289"/>
                </a:lnTo>
                <a:lnTo>
                  <a:pt x="3717" y="7199"/>
                </a:lnTo>
                <a:lnTo>
                  <a:pt x="3787" y="7139"/>
                </a:lnTo>
                <a:lnTo>
                  <a:pt x="3750" y="7083"/>
                </a:lnTo>
                <a:lnTo>
                  <a:pt x="3858" y="7050"/>
                </a:lnTo>
                <a:lnTo>
                  <a:pt x="3881" y="6923"/>
                </a:lnTo>
                <a:lnTo>
                  <a:pt x="3839" y="6898"/>
                </a:lnTo>
                <a:lnTo>
                  <a:pt x="3863" y="6787"/>
                </a:lnTo>
                <a:lnTo>
                  <a:pt x="3918" y="6792"/>
                </a:lnTo>
                <a:lnTo>
                  <a:pt x="3938" y="6708"/>
                </a:lnTo>
                <a:lnTo>
                  <a:pt x="3881" y="6671"/>
                </a:lnTo>
                <a:lnTo>
                  <a:pt x="4015" y="6664"/>
                </a:lnTo>
                <a:lnTo>
                  <a:pt x="4114" y="6664"/>
                </a:lnTo>
                <a:lnTo>
                  <a:pt x="4156" y="6659"/>
                </a:lnTo>
                <a:lnTo>
                  <a:pt x="4156" y="6612"/>
                </a:lnTo>
                <a:lnTo>
                  <a:pt x="4094" y="6558"/>
                </a:lnTo>
                <a:lnTo>
                  <a:pt x="4003" y="6543"/>
                </a:lnTo>
                <a:lnTo>
                  <a:pt x="3766" y="6568"/>
                </a:lnTo>
                <a:lnTo>
                  <a:pt x="3675" y="6531"/>
                </a:lnTo>
                <a:close/>
                <a:moveTo>
                  <a:pt x="962" y="6612"/>
                </a:moveTo>
                <a:lnTo>
                  <a:pt x="955" y="6615"/>
                </a:lnTo>
                <a:lnTo>
                  <a:pt x="908" y="6728"/>
                </a:lnTo>
                <a:lnTo>
                  <a:pt x="875" y="6822"/>
                </a:lnTo>
                <a:lnTo>
                  <a:pt x="871" y="6851"/>
                </a:lnTo>
                <a:lnTo>
                  <a:pt x="843" y="6949"/>
                </a:lnTo>
                <a:lnTo>
                  <a:pt x="865" y="6900"/>
                </a:lnTo>
                <a:lnTo>
                  <a:pt x="900" y="6802"/>
                </a:lnTo>
                <a:lnTo>
                  <a:pt x="935" y="6700"/>
                </a:lnTo>
                <a:lnTo>
                  <a:pt x="947" y="6664"/>
                </a:lnTo>
                <a:lnTo>
                  <a:pt x="962" y="6612"/>
                </a:lnTo>
                <a:close/>
                <a:moveTo>
                  <a:pt x="818" y="7139"/>
                </a:moveTo>
                <a:lnTo>
                  <a:pt x="803" y="7156"/>
                </a:lnTo>
                <a:lnTo>
                  <a:pt x="766" y="7262"/>
                </a:lnTo>
                <a:lnTo>
                  <a:pt x="761" y="7311"/>
                </a:lnTo>
                <a:lnTo>
                  <a:pt x="737" y="7406"/>
                </a:lnTo>
                <a:lnTo>
                  <a:pt x="727" y="7467"/>
                </a:lnTo>
                <a:lnTo>
                  <a:pt x="700" y="7580"/>
                </a:lnTo>
                <a:lnTo>
                  <a:pt x="682" y="7614"/>
                </a:lnTo>
                <a:lnTo>
                  <a:pt x="667" y="7666"/>
                </a:lnTo>
                <a:lnTo>
                  <a:pt x="695" y="7659"/>
                </a:lnTo>
                <a:lnTo>
                  <a:pt x="695" y="7693"/>
                </a:lnTo>
                <a:lnTo>
                  <a:pt x="677" y="7738"/>
                </a:lnTo>
                <a:lnTo>
                  <a:pt x="672" y="7789"/>
                </a:lnTo>
                <a:lnTo>
                  <a:pt x="679" y="7797"/>
                </a:lnTo>
                <a:lnTo>
                  <a:pt x="670" y="7849"/>
                </a:lnTo>
                <a:lnTo>
                  <a:pt x="664" y="7911"/>
                </a:lnTo>
                <a:lnTo>
                  <a:pt x="642" y="8002"/>
                </a:lnTo>
                <a:lnTo>
                  <a:pt x="659" y="8016"/>
                </a:lnTo>
                <a:lnTo>
                  <a:pt x="689" y="7910"/>
                </a:lnTo>
                <a:lnTo>
                  <a:pt x="700" y="7842"/>
                </a:lnTo>
                <a:lnTo>
                  <a:pt x="717" y="7817"/>
                </a:lnTo>
                <a:lnTo>
                  <a:pt x="727" y="7741"/>
                </a:lnTo>
                <a:lnTo>
                  <a:pt x="752" y="7681"/>
                </a:lnTo>
                <a:lnTo>
                  <a:pt x="757" y="7646"/>
                </a:lnTo>
                <a:lnTo>
                  <a:pt x="786" y="7536"/>
                </a:lnTo>
                <a:lnTo>
                  <a:pt x="806" y="7423"/>
                </a:lnTo>
                <a:lnTo>
                  <a:pt x="799" y="7422"/>
                </a:lnTo>
                <a:lnTo>
                  <a:pt x="833" y="7284"/>
                </a:lnTo>
                <a:lnTo>
                  <a:pt x="855" y="7193"/>
                </a:lnTo>
                <a:lnTo>
                  <a:pt x="844" y="7186"/>
                </a:lnTo>
                <a:lnTo>
                  <a:pt x="814" y="7290"/>
                </a:lnTo>
                <a:lnTo>
                  <a:pt x="793" y="7324"/>
                </a:lnTo>
                <a:lnTo>
                  <a:pt x="752" y="7430"/>
                </a:lnTo>
                <a:lnTo>
                  <a:pt x="751" y="7400"/>
                </a:lnTo>
                <a:lnTo>
                  <a:pt x="779" y="7284"/>
                </a:lnTo>
                <a:lnTo>
                  <a:pt x="818" y="7139"/>
                </a:lnTo>
                <a:close/>
                <a:moveTo>
                  <a:pt x="7418" y="7376"/>
                </a:moveTo>
                <a:lnTo>
                  <a:pt x="7299" y="7430"/>
                </a:lnTo>
                <a:lnTo>
                  <a:pt x="7373" y="7565"/>
                </a:lnTo>
                <a:lnTo>
                  <a:pt x="7338" y="7607"/>
                </a:lnTo>
                <a:lnTo>
                  <a:pt x="7222" y="7545"/>
                </a:lnTo>
                <a:lnTo>
                  <a:pt x="7273" y="7721"/>
                </a:lnTo>
                <a:lnTo>
                  <a:pt x="7164" y="7731"/>
                </a:lnTo>
                <a:lnTo>
                  <a:pt x="7278" y="7917"/>
                </a:lnTo>
                <a:lnTo>
                  <a:pt x="7334" y="8004"/>
                </a:lnTo>
                <a:lnTo>
                  <a:pt x="7406" y="8019"/>
                </a:lnTo>
                <a:lnTo>
                  <a:pt x="7658" y="8051"/>
                </a:lnTo>
                <a:lnTo>
                  <a:pt x="7822" y="7994"/>
                </a:lnTo>
                <a:lnTo>
                  <a:pt x="7832" y="7842"/>
                </a:lnTo>
                <a:lnTo>
                  <a:pt x="7919" y="7757"/>
                </a:lnTo>
                <a:lnTo>
                  <a:pt x="7835" y="7677"/>
                </a:lnTo>
                <a:lnTo>
                  <a:pt x="7683" y="7684"/>
                </a:lnTo>
                <a:lnTo>
                  <a:pt x="7651" y="7588"/>
                </a:lnTo>
                <a:lnTo>
                  <a:pt x="7504" y="7595"/>
                </a:lnTo>
                <a:lnTo>
                  <a:pt x="7512" y="7428"/>
                </a:lnTo>
                <a:lnTo>
                  <a:pt x="7418" y="7376"/>
                </a:lnTo>
                <a:close/>
                <a:moveTo>
                  <a:pt x="533" y="8076"/>
                </a:moveTo>
                <a:lnTo>
                  <a:pt x="503" y="8134"/>
                </a:lnTo>
                <a:cubicBezTo>
                  <a:pt x="468" y="8339"/>
                  <a:pt x="438" y="8523"/>
                  <a:pt x="491" y="8743"/>
                </a:cubicBezTo>
                <a:cubicBezTo>
                  <a:pt x="531" y="8908"/>
                  <a:pt x="531" y="8878"/>
                  <a:pt x="531" y="8878"/>
                </a:cubicBezTo>
                <a:cubicBezTo>
                  <a:pt x="531" y="8878"/>
                  <a:pt x="561" y="9039"/>
                  <a:pt x="593" y="8994"/>
                </a:cubicBezTo>
                <a:lnTo>
                  <a:pt x="623" y="8807"/>
                </a:lnTo>
                <a:lnTo>
                  <a:pt x="655" y="8659"/>
                </a:lnTo>
                <a:lnTo>
                  <a:pt x="629" y="8655"/>
                </a:lnTo>
                <a:lnTo>
                  <a:pt x="642" y="8480"/>
                </a:lnTo>
                <a:lnTo>
                  <a:pt x="613" y="8448"/>
                </a:lnTo>
                <a:lnTo>
                  <a:pt x="562" y="8496"/>
                </a:lnTo>
                <a:lnTo>
                  <a:pt x="525" y="8492"/>
                </a:lnTo>
                <a:lnTo>
                  <a:pt x="533" y="8413"/>
                </a:lnTo>
                <a:lnTo>
                  <a:pt x="558" y="8406"/>
                </a:lnTo>
                <a:lnTo>
                  <a:pt x="588" y="8272"/>
                </a:lnTo>
                <a:lnTo>
                  <a:pt x="575" y="8270"/>
                </a:lnTo>
                <a:lnTo>
                  <a:pt x="582" y="8147"/>
                </a:lnTo>
                <a:lnTo>
                  <a:pt x="560" y="8182"/>
                </a:lnTo>
                <a:lnTo>
                  <a:pt x="550" y="8142"/>
                </a:lnTo>
                <a:lnTo>
                  <a:pt x="528" y="8129"/>
                </a:lnTo>
                <a:lnTo>
                  <a:pt x="533" y="8076"/>
                </a:lnTo>
                <a:close/>
                <a:moveTo>
                  <a:pt x="629" y="8196"/>
                </a:moveTo>
                <a:lnTo>
                  <a:pt x="603" y="8246"/>
                </a:lnTo>
                <a:lnTo>
                  <a:pt x="598" y="8329"/>
                </a:lnTo>
                <a:lnTo>
                  <a:pt x="592" y="8438"/>
                </a:lnTo>
                <a:lnTo>
                  <a:pt x="603" y="8452"/>
                </a:lnTo>
                <a:lnTo>
                  <a:pt x="617" y="8405"/>
                </a:lnTo>
                <a:lnTo>
                  <a:pt x="627" y="8322"/>
                </a:lnTo>
                <a:lnTo>
                  <a:pt x="637" y="8203"/>
                </a:lnTo>
                <a:lnTo>
                  <a:pt x="629" y="8196"/>
                </a:lnTo>
                <a:close/>
                <a:moveTo>
                  <a:pt x="21143" y="8294"/>
                </a:moveTo>
                <a:cubicBezTo>
                  <a:pt x="21150" y="8324"/>
                  <a:pt x="21160" y="8353"/>
                  <a:pt x="21167" y="8383"/>
                </a:cubicBezTo>
                <a:lnTo>
                  <a:pt x="21160" y="8371"/>
                </a:lnTo>
                <a:lnTo>
                  <a:pt x="21150" y="8341"/>
                </a:lnTo>
                <a:lnTo>
                  <a:pt x="21143" y="8294"/>
                </a:lnTo>
                <a:close/>
                <a:moveTo>
                  <a:pt x="21175" y="8489"/>
                </a:moveTo>
                <a:lnTo>
                  <a:pt x="21223" y="8698"/>
                </a:lnTo>
                <a:lnTo>
                  <a:pt x="21197" y="8605"/>
                </a:lnTo>
                <a:lnTo>
                  <a:pt x="21210" y="8694"/>
                </a:lnTo>
                <a:lnTo>
                  <a:pt x="21233" y="8773"/>
                </a:lnTo>
                <a:lnTo>
                  <a:pt x="21247" y="8841"/>
                </a:lnTo>
                <a:lnTo>
                  <a:pt x="21257" y="8891"/>
                </a:lnTo>
                <a:lnTo>
                  <a:pt x="21235" y="8812"/>
                </a:lnTo>
                <a:lnTo>
                  <a:pt x="21233" y="8836"/>
                </a:lnTo>
                <a:lnTo>
                  <a:pt x="21220" y="8755"/>
                </a:lnTo>
                <a:lnTo>
                  <a:pt x="21197" y="8642"/>
                </a:lnTo>
                <a:lnTo>
                  <a:pt x="21182" y="8597"/>
                </a:lnTo>
                <a:lnTo>
                  <a:pt x="21193" y="8691"/>
                </a:lnTo>
                <a:lnTo>
                  <a:pt x="21192" y="8750"/>
                </a:lnTo>
                <a:lnTo>
                  <a:pt x="21207" y="8775"/>
                </a:lnTo>
                <a:lnTo>
                  <a:pt x="21227" y="8839"/>
                </a:lnTo>
                <a:lnTo>
                  <a:pt x="21235" y="8861"/>
                </a:lnTo>
                <a:lnTo>
                  <a:pt x="21239" y="8943"/>
                </a:lnTo>
                <a:lnTo>
                  <a:pt x="21257" y="9011"/>
                </a:lnTo>
                <a:lnTo>
                  <a:pt x="21262" y="9098"/>
                </a:lnTo>
                <a:lnTo>
                  <a:pt x="21247" y="9093"/>
                </a:lnTo>
                <a:lnTo>
                  <a:pt x="21257" y="9147"/>
                </a:lnTo>
                <a:lnTo>
                  <a:pt x="21272" y="9140"/>
                </a:lnTo>
                <a:lnTo>
                  <a:pt x="21280" y="9049"/>
                </a:lnTo>
                <a:lnTo>
                  <a:pt x="21270" y="8933"/>
                </a:lnTo>
                <a:lnTo>
                  <a:pt x="21264" y="8889"/>
                </a:lnTo>
                <a:lnTo>
                  <a:pt x="21269" y="8878"/>
                </a:lnTo>
                <a:lnTo>
                  <a:pt x="21254" y="8799"/>
                </a:lnTo>
                <a:lnTo>
                  <a:pt x="21228" y="8687"/>
                </a:lnTo>
                <a:lnTo>
                  <a:pt x="21210" y="8600"/>
                </a:lnTo>
                <a:lnTo>
                  <a:pt x="21175" y="8489"/>
                </a:lnTo>
                <a:close/>
                <a:moveTo>
                  <a:pt x="20899" y="8691"/>
                </a:moveTo>
                <a:lnTo>
                  <a:pt x="20890" y="8743"/>
                </a:lnTo>
                <a:lnTo>
                  <a:pt x="20905" y="8895"/>
                </a:lnTo>
                <a:lnTo>
                  <a:pt x="20925" y="8825"/>
                </a:lnTo>
                <a:lnTo>
                  <a:pt x="20922" y="8760"/>
                </a:lnTo>
                <a:lnTo>
                  <a:pt x="20917" y="8691"/>
                </a:lnTo>
                <a:lnTo>
                  <a:pt x="20899" y="8691"/>
                </a:lnTo>
                <a:close/>
                <a:moveTo>
                  <a:pt x="21148" y="9029"/>
                </a:moveTo>
                <a:lnTo>
                  <a:pt x="21125" y="9058"/>
                </a:lnTo>
                <a:lnTo>
                  <a:pt x="21165" y="9139"/>
                </a:lnTo>
                <a:lnTo>
                  <a:pt x="21200" y="9255"/>
                </a:lnTo>
                <a:lnTo>
                  <a:pt x="21222" y="9347"/>
                </a:lnTo>
                <a:lnTo>
                  <a:pt x="21247" y="9447"/>
                </a:lnTo>
                <a:lnTo>
                  <a:pt x="21244" y="9352"/>
                </a:lnTo>
                <a:lnTo>
                  <a:pt x="21197" y="9162"/>
                </a:lnTo>
                <a:lnTo>
                  <a:pt x="21148" y="9029"/>
                </a:lnTo>
                <a:close/>
                <a:moveTo>
                  <a:pt x="21240" y="9160"/>
                </a:moveTo>
                <a:lnTo>
                  <a:pt x="21279" y="9342"/>
                </a:lnTo>
                <a:lnTo>
                  <a:pt x="21304" y="9506"/>
                </a:lnTo>
                <a:lnTo>
                  <a:pt x="21324" y="9681"/>
                </a:lnTo>
                <a:lnTo>
                  <a:pt x="21346" y="9829"/>
                </a:lnTo>
                <a:lnTo>
                  <a:pt x="21314" y="9527"/>
                </a:lnTo>
                <a:lnTo>
                  <a:pt x="21290" y="9376"/>
                </a:lnTo>
                <a:lnTo>
                  <a:pt x="21267" y="9218"/>
                </a:lnTo>
                <a:lnTo>
                  <a:pt x="21240" y="9160"/>
                </a:lnTo>
                <a:close/>
                <a:moveTo>
                  <a:pt x="7800" y="9401"/>
                </a:moveTo>
                <a:lnTo>
                  <a:pt x="7666" y="9502"/>
                </a:lnTo>
                <a:lnTo>
                  <a:pt x="7547" y="9659"/>
                </a:lnTo>
                <a:lnTo>
                  <a:pt x="7547" y="9768"/>
                </a:lnTo>
                <a:lnTo>
                  <a:pt x="7472" y="9931"/>
                </a:lnTo>
                <a:lnTo>
                  <a:pt x="7559" y="9878"/>
                </a:lnTo>
                <a:lnTo>
                  <a:pt x="7565" y="9940"/>
                </a:lnTo>
                <a:lnTo>
                  <a:pt x="7497" y="9997"/>
                </a:lnTo>
                <a:lnTo>
                  <a:pt x="7497" y="10054"/>
                </a:lnTo>
                <a:lnTo>
                  <a:pt x="7596" y="10140"/>
                </a:lnTo>
                <a:lnTo>
                  <a:pt x="7611" y="10278"/>
                </a:lnTo>
                <a:lnTo>
                  <a:pt x="7554" y="10371"/>
                </a:lnTo>
                <a:lnTo>
                  <a:pt x="7418" y="10287"/>
                </a:lnTo>
                <a:lnTo>
                  <a:pt x="7348" y="10388"/>
                </a:lnTo>
                <a:lnTo>
                  <a:pt x="7360" y="10505"/>
                </a:lnTo>
                <a:lnTo>
                  <a:pt x="7234" y="10507"/>
                </a:lnTo>
                <a:lnTo>
                  <a:pt x="7231" y="10588"/>
                </a:lnTo>
                <a:lnTo>
                  <a:pt x="7375" y="10694"/>
                </a:lnTo>
                <a:lnTo>
                  <a:pt x="7269" y="10687"/>
                </a:lnTo>
                <a:lnTo>
                  <a:pt x="7040" y="10788"/>
                </a:lnTo>
                <a:lnTo>
                  <a:pt x="7078" y="10850"/>
                </a:lnTo>
                <a:lnTo>
                  <a:pt x="7179" y="10822"/>
                </a:lnTo>
                <a:lnTo>
                  <a:pt x="7266" y="10889"/>
                </a:lnTo>
                <a:lnTo>
                  <a:pt x="7368" y="10842"/>
                </a:lnTo>
                <a:lnTo>
                  <a:pt x="7401" y="10898"/>
                </a:lnTo>
                <a:lnTo>
                  <a:pt x="7599" y="10930"/>
                </a:lnTo>
                <a:lnTo>
                  <a:pt x="7738" y="10992"/>
                </a:lnTo>
                <a:lnTo>
                  <a:pt x="7867" y="10938"/>
                </a:lnTo>
                <a:lnTo>
                  <a:pt x="7858" y="10830"/>
                </a:lnTo>
                <a:lnTo>
                  <a:pt x="7929" y="10800"/>
                </a:lnTo>
                <a:lnTo>
                  <a:pt x="7982" y="10692"/>
                </a:lnTo>
                <a:lnTo>
                  <a:pt x="7872" y="10610"/>
                </a:lnTo>
                <a:lnTo>
                  <a:pt x="7870" y="10529"/>
                </a:lnTo>
                <a:lnTo>
                  <a:pt x="7887" y="10305"/>
                </a:lnTo>
                <a:lnTo>
                  <a:pt x="7833" y="10248"/>
                </a:lnTo>
                <a:lnTo>
                  <a:pt x="7837" y="9987"/>
                </a:lnTo>
                <a:lnTo>
                  <a:pt x="7748" y="9931"/>
                </a:lnTo>
                <a:lnTo>
                  <a:pt x="7897" y="9815"/>
                </a:lnTo>
                <a:lnTo>
                  <a:pt x="7982" y="9687"/>
                </a:lnTo>
                <a:lnTo>
                  <a:pt x="7887" y="9642"/>
                </a:lnTo>
                <a:lnTo>
                  <a:pt x="7788" y="9622"/>
                </a:lnTo>
                <a:lnTo>
                  <a:pt x="7967" y="9484"/>
                </a:lnTo>
                <a:lnTo>
                  <a:pt x="7858" y="9448"/>
                </a:lnTo>
                <a:lnTo>
                  <a:pt x="7800" y="9401"/>
                </a:lnTo>
                <a:close/>
                <a:moveTo>
                  <a:pt x="20753" y="9539"/>
                </a:moveTo>
                <a:lnTo>
                  <a:pt x="20740" y="9618"/>
                </a:lnTo>
                <a:lnTo>
                  <a:pt x="20733" y="9805"/>
                </a:lnTo>
                <a:lnTo>
                  <a:pt x="20748" y="9925"/>
                </a:lnTo>
                <a:lnTo>
                  <a:pt x="20800" y="10014"/>
                </a:lnTo>
                <a:lnTo>
                  <a:pt x="20838" y="9930"/>
                </a:lnTo>
                <a:lnTo>
                  <a:pt x="20830" y="9753"/>
                </a:lnTo>
                <a:lnTo>
                  <a:pt x="20800" y="9657"/>
                </a:lnTo>
                <a:lnTo>
                  <a:pt x="20782" y="9548"/>
                </a:lnTo>
                <a:lnTo>
                  <a:pt x="20753" y="9539"/>
                </a:lnTo>
                <a:close/>
                <a:moveTo>
                  <a:pt x="21269" y="9553"/>
                </a:moveTo>
                <a:lnTo>
                  <a:pt x="21277" y="9645"/>
                </a:lnTo>
                <a:lnTo>
                  <a:pt x="21300" y="9729"/>
                </a:lnTo>
                <a:lnTo>
                  <a:pt x="21310" y="9713"/>
                </a:lnTo>
                <a:lnTo>
                  <a:pt x="21280" y="9554"/>
                </a:lnTo>
                <a:lnTo>
                  <a:pt x="21269" y="9553"/>
                </a:lnTo>
                <a:close/>
                <a:moveTo>
                  <a:pt x="7279" y="9866"/>
                </a:moveTo>
                <a:lnTo>
                  <a:pt x="7172" y="9904"/>
                </a:lnTo>
                <a:lnTo>
                  <a:pt x="6983" y="9960"/>
                </a:lnTo>
                <a:lnTo>
                  <a:pt x="6939" y="10155"/>
                </a:lnTo>
                <a:lnTo>
                  <a:pt x="6772" y="10280"/>
                </a:lnTo>
                <a:lnTo>
                  <a:pt x="6891" y="10384"/>
                </a:lnTo>
                <a:lnTo>
                  <a:pt x="7108" y="10383"/>
                </a:lnTo>
                <a:lnTo>
                  <a:pt x="7254" y="10271"/>
                </a:lnTo>
                <a:lnTo>
                  <a:pt x="7298" y="10144"/>
                </a:lnTo>
                <a:lnTo>
                  <a:pt x="7403" y="10056"/>
                </a:lnTo>
                <a:lnTo>
                  <a:pt x="7358" y="9899"/>
                </a:lnTo>
                <a:lnTo>
                  <a:pt x="7279" y="9866"/>
                </a:lnTo>
                <a:close/>
                <a:moveTo>
                  <a:pt x="21413" y="9962"/>
                </a:moveTo>
                <a:cubicBezTo>
                  <a:pt x="21414" y="9976"/>
                  <a:pt x="21415" y="9990"/>
                  <a:pt x="21416" y="10004"/>
                </a:cubicBezTo>
                <a:lnTo>
                  <a:pt x="21414" y="9997"/>
                </a:lnTo>
                <a:lnTo>
                  <a:pt x="21413" y="9962"/>
                </a:lnTo>
                <a:close/>
                <a:moveTo>
                  <a:pt x="21172" y="10078"/>
                </a:moveTo>
                <a:lnTo>
                  <a:pt x="21177" y="10164"/>
                </a:lnTo>
                <a:lnTo>
                  <a:pt x="21197" y="10367"/>
                </a:lnTo>
                <a:lnTo>
                  <a:pt x="21210" y="10524"/>
                </a:lnTo>
                <a:lnTo>
                  <a:pt x="21203" y="10704"/>
                </a:lnTo>
                <a:lnTo>
                  <a:pt x="21215" y="10857"/>
                </a:lnTo>
                <a:lnTo>
                  <a:pt x="21222" y="10862"/>
                </a:lnTo>
                <a:lnTo>
                  <a:pt x="21230" y="10812"/>
                </a:lnTo>
                <a:lnTo>
                  <a:pt x="21240" y="10680"/>
                </a:lnTo>
                <a:lnTo>
                  <a:pt x="21228" y="10489"/>
                </a:lnTo>
                <a:lnTo>
                  <a:pt x="21232" y="10445"/>
                </a:lnTo>
                <a:lnTo>
                  <a:pt x="21215" y="10290"/>
                </a:lnTo>
                <a:lnTo>
                  <a:pt x="21195" y="10182"/>
                </a:lnTo>
                <a:lnTo>
                  <a:pt x="21188" y="10122"/>
                </a:lnTo>
                <a:lnTo>
                  <a:pt x="21172" y="10078"/>
                </a:lnTo>
                <a:close/>
                <a:moveTo>
                  <a:pt x="9248" y="10413"/>
                </a:moveTo>
                <a:lnTo>
                  <a:pt x="9087" y="10440"/>
                </a:lnTo>
                <a:lnTo>
                  <a:pt x="9084" y="10519"/>
                </a:lnTo>
                <a:lnTo>
                  <a:pt x="9167" y="10649"/>
                </a:lnTo>
                <a:lnTo>
                  <a:pt x="9261" y="10512"/>
                </a:lnTo>
                <a:lnTo>
                  <a:pt x="9248" y="10413"/>
                </a:lnTo>
                <a:close/>
                <a:moveTo>
                  <a:pt x="21295" y="10714"/>
                </a:moveTo>
                <a:lnTo>
                  <a:pt x="21284" y="10795"/>
                </a:lnTo>
                <a:lnTo>
                  <a:pt x="21300" y="11054"/>
                </a:lnTo>
                <a:lnTo>
                  <a:pt x="21319" y="11243"/>
                </a:lnTo>
                <a:lnTo>
                  <a:pt x="21329" y="11204"/>
                </a:lnTo>
                <a:lnTo>
                  <a:pt x="21326" y="11061"/>
                </a:lnTo>
                <a:lnTo>
                  <a:pt x="21310" y="10999"/>
                </a:lnTo>
                <a:lnTo>
                  <a:pt x="21302" y="10889"/>
                </a:lnTo>
                <a:lnTo>
                  <a:pt x="21295" y="10714"/>
                </a:lnTo>
                <a:close/>
                <a:moveTo>
                  <a:pt x="21438" y="11211"/>
                </a:moveTo>
                <a:cubicBezTo>
                  <a:pt x="21437" y="11239"/>
                  <a:pt x="21434" y="11268"/>
                  <a:pt x="21433" y="11297"/>
                </a:cubicBezTo>
                <a:lnTo>
                  <a:pt x="21431" y="11307"/>
                </a:lnTo>
                <a:lnTo>
                  <a:pt x="21438" y="11211"/>
                </a:lnTo>
                <a:close/>
                <a:moveTo>
                  <a:pt x="21275" y="11238"/>
                </a:moveTo>
                <a:lnTo>
                  <a:pt x="21267" y="11275"/>
                </a:lnTo>
                <a:lnTo>
                  <a:pt x="21270" y="11340"/>
                </a:lnTo>
                <a:lnTo>
                  <a:pt x="21304" y="11467"/>
                </a:lnTo>
                <a:lnTo>
                  <a:pt x="21302" y="11305"/>
                </a:lnTo>
                <a:lnTo>
                  <a:pt x="21289" y="11258"/>
                </a:lnTo>
                <a:lnTo>
                  <a:pt x="21275" y="11238"/>
                </a:lnTo>
                <a:close/>
                <a:moveTo>
                  <a:pt x="21342" y="11345"/>
                </a:moveTo>
                <a:lnTo>
                  <a:pt x="21329" y="11352"/>
                </a:lnTo>
                <a:lnTo>
                  <a:pt x="21329" y="11549"/>
                </a:lnTo>
                <a:lnTo>
                  <a:pt x="21326" y="11669"/>
                </a:lnTo>
                <a:lnTo>
                  <a:pt x="21326" y="11749"/>
                </a:lnTo>
                <a:lnTo>
                  <a:pt x="21342" y="11637"/>
                </a:lnTo>
                <a:lnTo>
                  <a:pt x="21342" y="11552"/>
                </a:lnTo>
                <a:lnTo>
                  <a:pt x="21351" y="11473"/>
                </a:lnTo>
                <a:lnTo>
                  <a:pt x="21342" y="11448"/>
                </a:lnTo>
                <a:lnTo>
                  <a:pt x="21342" y="11345"/>
                </a:lnTo>
                <a:close/>
                <a:moveTo>
                  <a:pt x="13977" y="11692"/>
                </a:moveTo>
                <a:lnTo>
                  <a:pt x="14034" y="11791"/>
                </a:lnTo>
                <a:lnTo>
                  <a:pt x="14071" y="11970"/>
                </a:lnTo>
                <a:lnTo>
                  <a:pt x="13958" y="11985"/>
                </a:lnTo>
                <a:lnTo>
                  <a:pt x="13866" y="12051"/>
                </a:lnTo>
                <a:lnTo>
                  <a:pt x="13901" y="12180"/>
                </a:lnTo>
                <a:lnTo>
                  <a:pt x="13778" y="12207"/>
                </a:lnTo>
                <a:lnTo>
                  <a:pt x="13798" y="12263"/>
                </a:lnTo>
                <a:lnTo>
                  <a:pt x="13880" y="12283"/>
                </a:lnTo>
                <a:lnTo>
                  <a:pt x="13982" y="12419"/>
                </a:lnTo>
                <a:lnTo>
                  <a:pt x="14144" y="12423"/>
                </a:lnTo>
                <a:lnTo>
                  <a:pt x="14188" y="12475"/>
                </a:lnTo>
                <a:lnTo>
                  <a:pt x="14179" y="12559"/>
                </a:lnTo>
                <a:lnTo>
                  <a:pt x="14199" y="12598"/>
                </a:lnTo>
                <a:lnTo>
                  <a:pt x="14273" y="12694"/>
                </a:lnTo>
                <a:lnTo>
                  <a:pt x="14246" y="12562"/>
                </a:lnTo>
                <a:lnTo>
                  <a:pt x="14332" y="12478"/>
                </a:lnTo>
                <a:lnTo>
                  <a:pt x="14400" y="12561"/>
                </a:lnTo>
                <a:lnTo>
                  <a:pt x="14526" y="12625"/>
                </a:lnTo>
                <a:lnTo>
                  <a:pt x="14432" y="12726"/>
                </a:lnTo>
                <a:lnTo>
                  <a:pt x="14300" y="12732"/>
                </a:lnTo>
                <a:lnTo>
                  <a:pt x="14315" y="12889"/>
                </a:lnTo>
                <a:lnTo>
                  <a:pt x="14404" y="12864"/>
                </a:lnTo>
                <a:lnTo>
                  <a:pt x="14407" y="12995"/>
                </a:lnTo>
                <a:lnTo>
                  <a:pt x="14526" y="13010"/>
                </a:lnTo>
                <a:lnTo>
                  <a:pt x="14561" y="13195"/>
                </a:lnTo>
                <a:lnTo>
                  <a:pt x="14623" y="13305"/>
                </a:lnTo>
                <a:lnTo>
                  <a:pt x="14621" y="13349"/>
                </a:lnTo>
                <a:lnTo>
                  <a:pt x="14424" y="13478"/>
                </a:lnTo>
                <a:lnTo>
                  <a:pt x="14223" y="13522"/>
                </a:lnTo>
                <a:lnTo>
                  <a:pt x="14106" y="13470"/>
                </a:lnTo>
                <a:lnTo>
                  <a:pt x="13967" y="13480"/>
                </a:lnTo>
                <a:lnTo>
                  <a:pt x="13891" y="13367"/>
                </a:lnTo>
                <a:lnTo>
                  <a:pt x="13866" y="13283"/>
                </a:lnTo>
                <a:lnTo>
                  <a:pt x="13905" y="13226"/>
                </a:lnTo>
                <a:lnTo>
                  <a:pt x="13913" y="13157"/>
                </a:lnTo>
                <a:lnTo>
                  <a:pt x="13901" y="13015"/>
                </a:lnTo>
                <a:lnTo>
                  <a:pt x="14005" y="12963"/>
                </a:lnTo>
                <a:lnTo>
                  <a:pt x="13952" y="12931"/>
                </a:lnTo>
                <a:lnTo>
                  <a:pt x="13888" y="12943"/>
                </a:lnTo>
                <a:lnTo>
                  <a:pt x="13789" y="12842"/>
                </a:lnTo>
                <a:lnTo>
                  <a:pt x="13697" y="12773"/>
                </a:lnTo>
                <a:lnTo>
                  <a:pt x="13503" y="12610"/>
                </a:lnTo>
                <a:lnTo>
                  <a:pt x="13485" y="12487"/>
                </a:lnTo>
                <a:lnTo>
                  <a:pt x="13329" y="12354"/>
                </a:lnTo>
                <a:lnTo>
                  <a:pt x="13404" y="12131"/>
                </a:lnTo>
                <a:lnTo>
                  <a:pt x="13515" y="12066"/>
                </a:lnTo>
                <a:lnTo>
                  <a:pt x="13540" y="11941"/>
                </a:lnTo>
                <a:lnTo>
                  <a:pt x="13640" y="11867"/>
                </a:lnTo>
                <a:lnTo>
                  <a:pt x="13752" y="11741"/>
                </a:lnTo>
                <a:lnTo>
                  <a:pt x="13865" y="11746"/>
                </a:lnTo>
                <a:lnTo>
                  <a:pt x="13977" y="11692"/>
                </a:lnTo>
                <a:close/>
                <a:moveTo>
                  <a:pt x="8387" y="12712"/>
                </a:moveTo>
                <a:lnTo>
                  <a:pt x="8289" y="12758"/>
                </a:lnTo>
                <a:lnTo>
                  <a:pt x="8248" y="12817"/>
                </a:lnTo>
                <a:lnTo>
                  <a:pt x="8252" y="12945"/>
                </a:lnTo>
                <a:lnTo>
                  <a:pt x="8305" y="12997"/>
                </a:lnTo>
                <a:lnTo>
                  <a:pt x="8377" y="12870"/>
                </a:lnTo>
                <a:lnTo>
                  <a:pt x="8387" y="12712"/>
                </a:lnTo>
                <a:close/>
                <a:moveTo>
                  <a:pt x="8295" y="13025"/>
                </a:moveTo>
                <a:lnTo>
                  <a:pt x="8217" y="13062"/>
                </a:lnTo>
                <a:lnTo>
                  <a:pt x="8145" y="13034"/>
                </a:lnTo>
                <a:lnTo>
                  <a:pt x="8153" y="13143"/>
                </a:lnTo>
                <a:lnTo>
                  <a:pt x="8113" y="13355"/>
                </a:lnTo>
                <a:lnTo>
                  <a:pt x="8156" y="13418"/>
                </a:lnTo>
                <a:lnTo>
                  <a:pt x="8223" y="13374"/>
                </a:lnTo>
                <a:lnTo>
                  <a:pt x="8285" y="13401"/>
                </a:lnTo>
                <a:lnTo>
                  <a:pt x="8351" y="13172"/>
                </a:lnTo>
                <a:lnTo>
                  <a:pt x="8295" y="13025"/>
                </a:lnTo>
                <a:close/>
                <a:moveTo>
                  <a:pt x="8659" y="13682"/>
                </a:moveTo>
                <a:lnTo>
                  <a:pt x="8623" y="13768"/>
                </a:lnTo>
                <a:lnTo>
                  <a:pt x="8811" y="13897"/>
                </a:lnTo>
                <a:lnTo>
                  <a:pt x="8883" y="13931"/>
                </a:lnTo>
                <a:lnTo>
                  <a:pt x="8987" y="14017"/>
                </a:lnTo>
                <a:lnTo>
                  <a:pt x="9029" y="13931"/>
                </a:lnTo>
                <a:lnTo>
                  <a:pt x="9013" y="13874"/>
                </a:lnTo>
                <a:lnTo>
                  <a:pt x="9084" y="13742"/>
                </a:lnTo>
                <a:lnTo>
                  <a:pt x="8973" y="13739"/>
                </a:lnTo>
                <a:lnTo>
                  <a:pt x="8824" y="13731"/>
                </a:lnTo>
                <a:lnTo>
                  <a:pt x="8659" y="13682"/>
                </a:lnTo>
                <a:close/>
                <a:moveTo>
                  <a:pt x="11906" y="14274"/>
                </a:moveTo>
                <a:lnTo>
                  <a:pt x="11772" y="14342"/>
                </a:lnTo>
                <a:lnTo>
                  <a:pt x="11663" y="14348"/>
                </a:lnTo>
                <a:lnTo>
                  <a:pt x="11645" y="14392"/>
                </a:lnTo>
                <a:lnTo>
                  <a:pt x="11633" y="14394"/>
                </a:lnTo>
                <a:lnTo>
                  <a:pt x="11561" y="14407"/>
                </a:lnTo>
                <a:lnTo>
                  <a:pt x="11601" y="14475"/>
                </a:lnTo>
                <a:lnTo>
                  <a:pt x="11677" y="14491"/>
                </a:lnTo>
                <a:lnTo>
                  <a:pt x="11829" y="14406"/>
                </a:lnTo>
                <a:lnTo>
                  <a:pt x="11824" y="14392"/>
                </a:lnTo>
                <a:lnTo>
                  <a:pt x="11809" y="14360"/>
                </a:lnTo>
                <a:lnTo>
                  <a:pt x="11906" y="14274"/>
                </a:lnTo>
                <a:close/>
                <a:moveTo>
                  <a:pt x="10257" y="14320"/>
                </a:moveTo>
                <a:lnTo>
                  <a:pt x="10227" y="14392"/>
                </a:lnTo>
                <a:lnTo>
                  <a:pt x="10413" y="14434"/>
                </a:lnTo>
                <a:lnTo>
                  <a:pt x="10410" y="14463"/>
                </a:lnTo>
                <a:lnTo>
                  <a:pt x="10631" y="14453"/>
                </a:lnTo>
                <a:lnTo>
                  <a:pt x="10651" y="14402"/>
                </a:lnTo>
                <a:lnTo>
                  <a:pt x="10567" y="14422"/>
                </a:lnTo>
                <a:lnTo>
                  <a:pt x="10570" y="14390"/>
                </a:lnTo>
                <a:lnTo>
                  <a:pt x="10458" y="14375"/>
                </a:lnTo>
                <a:lnTo>
                  <a:pt x="10339" y="14382"/>
                </a:lnTo>
                <a:lnTo>
                  <a:pt x="10257" y="14320"/>
                </a:lnTo>
                <a:close/>
                <a:moveTo>
                  <a:pt x="9382" y="14353"/>
                </a:moveTo>
                <a:lnTo>
                  <a:pt x="9353" y="14412"/>
                </a:lnTo>
                <a:lnTo>
                  <a:pt x="9315" y="14507"/>
                </a:lnTo>
                <a:lnTo>
                  <a:pt x="9338" y="14488"/>
                </a:lnTo>
                <a:lnTo>
                  <a:pt x="9390" y="14446"/>
                </a:lnTo>
                <a:lnTo>
                  <a:pt x="9434" y="14375"/>
                </a:lnTo>
                <a:lnTo>
                  <a:pt x="9382" y="14353"/>
                </a:lnTo>
                <a:close/>
                <a:moveTo>
                  <a:pt x="9191" y="14454"/>
                </a:moveTo>
                <a:lnTo>
                  <a:pt x="9152" y="14510"/>
                </a:lnTo>
                <a:lnTo>
                  <a:pt x="9111" y="14564"/>
                </a:lnTo>
                <a:lnTo>
                  <a:pt x="9040" y="14566"/>
                </a:lnTo>
                <a:lnTo>
                  <a:pt x="9101" y="14606"/>
                </a:lnTo>
                <a:lnTo>
                  <a:pt x="9166" y="14623"/>
                </a:lnTo>
                <a:lnTo>
                  <a:pt x="9219" y="14579"/>
                </a:lnTo>
                <a:lnTo>
                  <a:pt x="9231" y="14502"/>
                </a:lnTo>
                <a:lnTo>
                  <a:pt x="9191" y="14454"/>
                </a:lnTo>
                <a:close/>
                <a:moveTo>
                  <a:pt x="19285" y="14894"/>
                </a:moveTo>
                <a:lnTo>
                  <a:pt x="19196" y="14911"/>
                </a:lnTo>
                <a:lnTo>
                  <a:pt x="19183" y="15160"/>
                </a:lnTo>
                <a:lnTo>
                  <a:pt x="19230" y="15308"/>
                </a:lnTo>
                <a:lnTo>
                  <a:pt x="19297" y="15343"/>
                </a:lnTo>
                <a:lnTo>
                  <a:pt x="19389" y="15209"/>
                </a:lnTo>
                <a:lnTo>
                  <a:pt x="19429" y="15124"/>
                </a:lnTo>
                <a:lnTo>
                  <a:pt x="19426" y="14983"/>
                </a:lnTo>
                <a:lnTo>
                  <a:pt x="19352" y="14921"/>
                </a:lnTo>
                <a:lnTo>
                  <a:pt x="19285" y="14894"/>
                </a:lnTo>
                <a:close/>
                <a:moveTo>
                  <a:pt x="15580" y="19577"/>
                </a:moveTo>
                <a:lnTo>
                  <a:pt x="15512" y="19590"/>
                </a:lnTo>
                <a:lnTo>
                  <a:pt x="15368" y="19691"/>
                </a:lnTo>
                <a:lnTo>
                  <a:pt x="15416" y="19703"/>
                </a:lnTo>
                <a:lnTo>
                  <a:pt x="15468" y="19700"/>
                </a:lnTo>
                <a:lnTo>
                  <a:pt x="15493" y="19698"/>
                </a:lnTo>
                <a:lnTo>
                  <a:pt x="15524" y="19649"/>
                </a:lnTo>
                <a:lnTo>
                  <a:pt x="15596" y="19582"/>
                </a:lnTo>
                <a:lnTo>
                  <a:pt x="15580" y="19577"/>
                </a:lnTo>
                <a:close/>
                <a:moveTo>
                  <a:pt x="14712" y="20008"/>
                </a:moveTo>
                <a:lnTo>
                  <a:pt x="14650" y="20060"/>
                </a:lnTo>
                <a:lnTo>
                  <a:pt x="14636" y="20105"/>
                </a:lnTo>
                <a:lnTo>
                  <a:pt x="14533" y="20184"/>
                </a:lnTo>
                <a:lnTo>
                  <a:pt x="14462" y="20200"/>
                </a:lnTo>
                <a:lnTo>
                  <a:pt x="14479" y="20221"/>
                </a:lnTo>
                <a:lnTo>
                  <a:pt x="14420" y="20272"/>
                </a:lnTo>
                <a:lnTo>
                  <a:pt x="14271" y="20356"/>
                </a:lnTo>
                <a:lnTo>
                  <a:pt x="14164" y="20420"/>
                </a:lnTo>
                <a:lnTo>
                  <a:pt x="14089" y="20444"/>
                </a:lnTo>
                <a:lnTo>
                  <a:pt x="14024" y="20472"/>
                </a:lnTo>
                <a:lnTo>
                  <a:pt x="13925" y="20511"/>
                </a:lnTo>
                <a:lnTo>
                  <a:pt x="13840" y="20534"/>
                </a:lnTo>
                <a:lnTo>
                  <a:pt x="13806" y="20580"/>
                </a:lnTo>
                <a:lnTo>
                  <a:pt x="13737" y="20629"/>
                </a:lnTo>
                <a:lnTo>
                  <a:pt x="13736" y="20678"/>
                </a:lnTo>
                <a:lnTo>
                  <a:pt x="13758" y="20704"/>
                </a:lnTo>
                <a:lnTo>
                  <a:pt x="13788" y="20720"/>
                </a:lnTo>
                <a:lnTo>
                  <a:pt x="13761" y="20755"/>
                </a:lnTo>
                <a:lnTo>
                  <a:pt x="13667" y="20814"/>
                </a:lnTo>
                <a:lnTo>
                  <a:pt x="13659" y="20829"/>
                </a:lnTo>
                <a:lnTo>
                  <a:pt x="13580" y="20856"/>
                </a:lnTo>
                <a:lnTo>
                  <a:pt x="13535" y="20896"/>
                </a:lnTo>
                <a:lnTo>
                  <a:pt x="13537" y="20923"/>
                </a:lnTo>
                <a:lnTo>
                  <a:pt x="13578" y="20942"/>
                </a:lnTo>
                <a:lnTo>
                  <a:pt x="13570" y="20972"/>
                </a:lnTo>
                <a:lnTo>
                  <a:pt x="13602" y="20981"/>
                </a:lnTo>
                <a:lnTo>
                  <a:pt x="13722" y="20960"/>
                </a:lnTo>
                <a:lnTo>
                  <a:pt x="13808" y="20944"/>
                </a:lnTo>
                <a:lnTo>
                  <a:pt x="13958" y="20890"/>
                </a:lnTo>
                <a:lnTo>
                  <a:pt x="14094" y="20843"/>
                </a:lnTo>
                <a:lnTo>
                  <a:pt x="14198" y="20777"/>
                </a:lnTo>
                <a:lnTo>
                  <a:pt x="14295" y="20698"/>
                </a:lnTo>
                <a:lnTo>
                  <a:pt x="14440" y="20577"/>
                </a:lnTo>
                <a:lnTo>
                  <a:pt x="14554" y="20477"/>
                </a:lnTo>
                <a:lnTo>
                  <a:pt x="14645" y="20390"/>
                </a:lnTo>
                <a:lnTo>
                  <a:pt x="14673" y="20336"/>
                </a:lnTo>
                <a:lnTo>
                  <a:pt x="14723" y="20306"/>
                </a:lnTo>
                <a:lnTo>
                  <a:pt x="14747" y="20275"/>
                </a:lnTo>
                <a:lnTo>
                  <a:pt x="14730" y="20238"/>
                </a:lnTo>
                <a:lnTo>
                  <a:pt x="14767" y="20208"/>
                </a:lnTo>
                <a:lnTo>
                  <a:pt x="14812" y="20226"/>
                </a:lnTo>
                <a:lnTo>
                  <a:pt x="14847" y="20198"/>
                </a:lnTo>
                <a:lnTo>
                  <a:pt x="14872" y="20159"/>
                </a:lnTo>
                <a:lnTo>
                  <a:pt x="14839" y="20144"/>
                </a:lnTo>
                <a:lnTo>
                  <a:pt x="14832" y="20070"/>
                </a:lnTo>
                <a:lnTo>
                  <a:pt x="14802" y="20036"/>
                </a:lnTo>
                <a:lnTo>
                  <a:pt x="14765" y="20021"/>
                </a:lnTo>
                <a:lnTo>
                  <a:pt x="14712" y="20008"/>
                </a:ln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215" name="Group 215"/>
          <p:cNvGrpSpPr/>
          <p:nvPr/>
        </p:nvGrpSpPr>
        <p:grpSpPr>
          <a:xfrm>
            <a:off x="8684510" y="561104"/>
            <a:ext cx="3234594" cy="2516656"/>
            <a:chOff x="0" y="0"/>
            <a:chExt cx="3234592" cy="2516654"/>
          </a:xfrm>
        </p:grpSpPr>
        <p:pic>
          <p:nvPicPr>
            <p:cNvPr id="214" name="F56A6415-4576-4E08-91D9-6527A07E722A-L0-00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900" y="50800"/>
              <a:ext cx="3056793" cy="228805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3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234593" cy="251665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6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fill="hold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fill="hold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fill="hold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 fill="hold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5" decel="50000" fill="hold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 decel="50000" fill="hold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5" decel="50000" fill="hold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 decel="50000" fill="hold">
                                          <p:stCondLst>
                                            <p:cond delay="123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5" decel="50000" fill="hold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 decel="50000" fill="hold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5" decel="50000" fill="hold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2"/>
      <p:bldP build="whole" bldLvl="1" animBg="1" rev="0" advAuto="0" spid="211" grpId="3"/>
      <p:bldP build="whole" bldLvl="1" animBg="1" rev="0" advAuto="0" spid="212" grpId="7"/>
      <p:bldP build="whole" bldLvl="1" animBg="1" rev="0" advAuto="0" spid="209" grpId="5"/>
      <p:bldP build="whole" bldLvl="1" animBg="1" rev="0" advAuto="0" spid="215" grpId="8"/>
      <p:bldP build="whole" bldLvl="1" animBg="1" rev="0" advAuto="0" spid="202" grpId="1"/>
      <p:bldP build="whole" bldLvl="1" animBg="1" rev="0" advAuto="0" spid="210" grpId="4"/>
      <p:bldP build="whole" bldLvl="1" animBg="1" rev="0" advAuto="0" spid="203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CE3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xfrm>
            <a:off x="2800992" y="626729"/>
            <a:ext cx="7011641" cy="1413542"/>
          </a:xfrm>
          <a:prstGeom prst="rect">
            <a:avLst/>
          </a:prstGeom>
          <a:ln w="9525">
            <a:round/>
          </a:ln>
        </p:spPr>
        <p:txBody>
          <a:bodyPr/>
          <a:lstStyle>
            <a:lvl1pPr defTabSz="572516">
              <a:defRPr sz="5880">
                <a:solidFill>
                  <a:srgbClr val="962759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CASTIGOS </a:t>
            </a:r>
          </a:p>
        </p:txBody>
      </p:sp>
      <p:sp>
        <p:nvSpPr>
          <p:cNvPr id="218" name="Shape 218"/>
          <p:cNvSpPr/>
          <p:nvPr/>
        </p:nvSpPr>
        <p:spPr>
          <a:xfrm>
            <a:off x="575411" y="2998067"/>
            <a:ext cx="2335896" cy="1758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9627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Castigo físico a los herejes </a:t>
            </a:r>
          </a:p>
        </p:txBody>
      </p:sp>
      <p:sp>
        <p:nvSpPr>
          <p:cNvPr id="219" name="Shape 219"/>
          <p:cNvSpPr/>
          <p:nvPr/>
        </p:nvSpPr>
        <p:spPr>
          <a:xfrm>
            <a:off x="6891099" y="2584175"/>
            <a:ext cx="2367124" cy="2366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0" h="21600" fill="norm" stroke="1" extrusionOk="0">
                <a:moveTo>
                  <a:pt x="10685" y="0"/>
                </a:moveTo>
                <a:cubicBezTo>
                  <a:pt x="9798" y="0"/>
                  <a:pt x="9001" y="498"/>
                  <a:pt x="8605" y="1300"/>
                </a:cubicBezTo>
                <a:lnTo>
                  <a:pt x="248" y="18197"/>
                </a:lnTo>
                <a:cubicBezTo>
                  <a:pt x="-115" y="18931"/>
                  <a:pt x="-79" y="19786"/>
                  <a:pt x="348" y="20484"/>
                </a:cubicBezTo>
                <a:cubicBezTo>
                  <a:pt x="775" y="21183"/>
                  <a:pt x="1515" y="21600"/>
                  <a:pt x="2327" y="21600"/>
                </a:cubicBezTo>
                <a:lnTo>
                  <a:pt x="19042" y="21600"/>
                </a:lnTo>
                <a:cubicBezTo>
                  <a:pt x="19853" y="21600"/>
                  <a:pt x="20593" y="21183"/>
                  <a:pt x="21020" y="20484"/>
                </a:cubicBezTo>
                <a:cubicBezTo>
                  <a:pt x="21447" y="19786"/>
                  <a:pt x="21485" y="18931"/>
                  <a:pt x="21122" y="18197"/>
                </a:cubicBezTo>
                <a:lnTo>
                  <a:pt x="12765" y="1300"/>
                </a:lnTo>
                <a:cubicBezTo>
                  <a:pt x="12369" y="498"/>
                  <a:pt x="11572" y="0"/>
                  <a:pt x="10685" y="0"/>
                </a:cubicBezTo>
                <a:close/>
                <a:moveTo>
                  <a:pt x="10685" y="744"/>
                </a:moveTo>
                <a:cubicBezTo>
                  <a:pt x="11291" y="744"/>
                  <a:pt x="11836" y="1084"/>
                  <a:pt x="12108" y="1632"/>
                </a:cubicBezTo>
                <a:lnTo>
                  <a:pt x="20464" y="18530"/>
                </a:lnTo>
                <a:cubicBezTo>
                  <a:pt x="20712" y="19032"/>
                  <a:pt x="20686" y="19615"/>
                  <a:pt x="20394" y="20093"/>
                </a:cubicBezTo>
                <a:cubicBezTo>
                  <a:pt x="20102" y="20570"/>
                  <a:pt x="19597" y="20856"/>
                  <a:pt x="19042" y="20856"/>
                </a:cubicBezTo>
                <a:lnTo>
                  <a:pt x="2327" y="20856"/>
                </a:lnTo>
                <a:cubicBezTo>
                  <a:pt x="1772" y="20856"/>
                  <a:pt x="1266" y="20570"/>
                  <a:pt x="974" y="20093"/>
                </a:cubicBezTo>
                <a:cubicBezTo>
                  <a:pt x="683" y="19615"/>
                  <a:pt x="658" y="19032"/>
                  <a:pt x="906" y="18530"/>
                </a:cubicBezTo>
                <a:lnTo>
                  <a:pt x="9262" y="1632"/>
                </a:lnTo>
                <a:cubicBezTo>
                  <a:pt x="9534" y="1084"/>
                  <a:pt x="10079" y="744"/>
                  <a:pt x="10685" y="744"/>
                </a:cubicBezTo>
                <a:close/>
                <a:moveTo>
                  <a:pt x="10685" y="1384"/>
                </a:moveTo>
                <a:cubicBezTo>
                  <a:pt x="10315" y="1384"/>
                  <a:pt x="9996" y="1585"/>
                  <a:pt x="9830" y="1919"/>
                </a:cubicBezTo>
                <a:lnTo>
                  <a:pt x="1472" y="18817"/>
                </a:lnTo>
                <a:cubicBezTo>
                  <a:pt x="1323" y="19118"/>
                  <a:pt x="1338" y="19470"/>
                  <a:pt x="1514" y="19757"/>
                </a:cubicBezTo>
                <a:cubicBezTo>
                  <a:pt x="1689" y="20044"/>
                  <a:pt x="1993" y="20214"/>
                  <a:pt x="2327" y="20214"/>
                </a:cubicBezTo>
                <a:lnTo>
                  <a:pt x="19042" y="20214"/>
                </a:lnTo>
                <a:cubicBezTo>
                  <a:pt x="19375" y="20214"/>
                  <a:pt x="19679" y="20044"/>
                  <a:pt x="19855" y="19757"/>
                </a:cubicBezTo>
                <a:cubicBezTo>
                  <a:pt x="20030" y="19470"/>
                  <a:pt x="20046" y="19118"/>
                  <a:pt x="19896" y="18817"/>
                </a:cubicBezTo>
                <a:lnTo>
                  <a:pt x="11540" y="1919"/>
                </a:lnTo>
                <a:cubicBezTo>
                  <a:pt x="11374" y="1585"/>
                  <a:pt x="11055" y="1384"/>
                  <a:pt x="10685" y="1384"/>
                </a:cubicBezTo>
                <a:close/>
              </a:path>
            </a:pathLst>
          </a:custGeom>
          <a:solidFill>
            <a:srgbClr val="9627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 b="0" sz="1600">
                <a:solidFill>
                  <a:srgbClr val="FFFFFF"/>
                </a:solidFill>
              </a:defRPr>
            </a:lvl1pPr>
          </a:lstStyle>
          <a:p>
            <a:pPr/>
            <a:r>
              <a:t>No se podía mutilar al reo ni poner en peligro su vida</a:t>
            </a:r>
          </a:p>
        </p:txBody>
      </p:sp>
      <p:pic>
        <p:nvPicPr>
          <p:cNvPr id="220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211" y="2740888"/>
            <a:ext cx="3218596" cy="2177162"/>
          </a:xfrm>
          <a:prstGeom prst="rect">
            <a:avLst/>
          </a:prstGeom>
        </p:spPr>
      </p:pic>
      <p:pic>
        <p:nvPicPr>
          <p:cNvPr id="221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34952" y="5936924"/>
            <a:ext cx="4943722" cy="2349370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  <a:reflection blurRad="0" stA="28000" stPos="0" endA="0" endPos="40000" dist="0" dir="5400000" fadeDir="5400000" sx="100000" sy="-100000" kx="0" ky="0" algn="bl" rotWithShape="0"/>
          </a:effectLst>
        </p:spPr>
      </p:pic>
      <p:grpSp>
        <p:nvGrpSpPr>
          <p:cNvPr id="224" name="Group 224"/>
          <p:cNvGrpSpPr/>
          <p:nvPr/>
        </p:nvGrpSpPr>
        <p:grpSpPr>
          <a:xfrm>
            <a:off x="9906162" y="2496739"/>
            <a:ext cx="2698485" cy="2357564"/>
            <a:chOff x="0" y="0"/>
            <a:chExt cx="2698484" cy="2357562"/>
          </a:xfrm>
        </p:grpSpPr>
        <p:pic>
          <p:nvPicPr>
            <p:cNvPr id="223" name="044D03C8-79ED-46D5-BC69-9DC1BAB97CA4-L0-001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65038"/>
              <a:ext cx="2698485" cy="20036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2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2698485" cy="2357564"/>
            </a:xfrm>
            <a:prstGeom prst="rect">
              <a:avLst/>
            </a:prstGeom>
            <a:effectLst/>
          </p:spPr>
        </p:pic>
      </p:grpSp>
      <p:grpSp>
        <p:nvGrpSpPr>
          <p:cNvPr id="227" name="Group 227"/>
          <p:cNvGrpSpPr/>
          <p:nvPr/>
        </p:nvGrpSpPr>
        <p:grpSpPr>
          <a:xfrm>
            <a:off x="444024" y="6047984"/>
            <a:ext cx="2557627" cy="2127251"/>
            <a:chOff x="0" y="0"/>
            <a:chExt cx="2557626" cy="2127250"/>
          </a:xfrm>
        </p:grpSpPr>
        <p:sp>
          <p:nvSpPr>
            <p:cNvPr id="226" name="Shape 226"/>
            <p:cNvSpPr/>
            <p:nvPr/>
          </p:nvSpPr>
          <p:spPr>
            <a:xfrm>
              <a:off x="72792" y="31750"/>
              <a:ext cx="2453085" cy="2063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59" y="0"/>
                  </a:moveTo>
                  <a:cubicBezTo>
                    <a:pt x="3756" y="0"/>
                    <a:pt x="3428" y="389"/>
                    <a:pt x="3428" y="868"/>
                  </a:cubicBezTo>
                  <a:lnTo>
                    <a:pt x="3428" y="9217"/>
                  </a:lnTo>
                  <a:lnTo>
                    <a:pt x="0" y="11195"/>
                  </a:lnTo>
                  <a:lnTo>
                    <a:pt x="3428" y="13168"/>
                  </a:lnTo>
                  <a:lnTo>
                    <a:pt x="3428" y="20736"/>
                  </a:lnTo>
                  <a:cubicBezTo>
                    <a:pt x="3428" y="21215"/>
                    <a:pt x="3756" y="21600"/>
                    <a:pt x="4159" y="21600"/>
                  </a:cubicBezTo>
                  <a:lnTo>
                    <a:pt x="20873" y="21600"/>
                  </a:lnTo>
                  <a:cubicBezTo>
                    <a:pt x="21276" y="21600"/>
                    <a:pt x="21600" y="21215"/>
                    <a:pt x="21600" y="20736"/>
                  </a:cubicBezTo>
                  <a:lnTo>
                    <a:pt x="21600" y="868"/>
                  </a:lnTo>
                  <a:cubicBezTo>
                    <a:pt x="21600" y="389"/>
                    <a:pt x="21276" y="0"/>
                    <a:pt x="20873" y="0"/>
                  </a:cubicBezTo>
                  <a:lnTo>
                    <a:pt x="4159" y="0"/>
                  </a:lnTo>
                  <a:close/>
                </a:path>
              </a:pathLst>
            </a:custGeom>
            <a:solidFill>
              <a:srgbClr val="96275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4200"/>
                </a:spcBef>
                <a:defRPr b="0" sz="1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Hubo personas en la Iglesia que se dejaron llevar y cometieron abusos</a:t>
              </a:r>
            </a:p>
          </p:txBody>
        </p:sp>
        <p:pic>
          <p:nvPicPr>
            <p:cNvPr id="225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557627" cy="2127250"/>
            </a:xfrm>
            <a:prstGeom prst="rect">
              <a:avLst/>
            </a:prstGeom>
            <a:effectLst/>
          </p:spPr>
        </p:pic>
      </p:grpSp>
      <p:sp>
        <p:nvSpPr>
          <p:cNvPr id="228" name="Shape 228"/>
          <p:cNvSpPr/>
          <p:nvPr/>
        </p:nvSpPr>
        <p:spPr>
          <a:xfrm>
            <a:off x="9419084" y="5822619"/>
            <a:ext cx="2949687" cy="2577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0226" y="0"/>
                  <a:pt x="9760" y="531"/>
                  <a:pt x="9761" y="1187"/>
                </a:cubicBezTo>
                <a:cubicBezTo>
                  <a:pt x="9761" y="1611"/>
                  <a:pt x="9955" y="1983"/>
                  <a:pt x="10247" y="2193"/>
                </a:cubicBezTo>
                <a:lnTo>
                  <a:pt x="10247" y="2956"/>
                </a:lnTo>
                <a:cubicBezTo>
                  <a:pt x="9939" y="3110"/>
                  <a:pt x="9689" y="3387"/>
                  <a:pt x="9546" y="3734"/>
                </a:cubicBezTo>
                <a:lnTo>
                  <a:pt x="2528" y="3734"/>
                </a:lnTo>
                <a:lnTo>
                  <a:pt x="2528" y="4844"/>
                </a:lnTo>
                <a:lnTo>
                  <a:pt x="3409" y="4844"/>
                </a:lnTo>
                <a:lnTo>
                  <a:pt x="845" y="13979"/>
                </a:lnTo>
                <a:lnTo>
                  <a:pt x="0" y="13979"/>
                </a:lnTo>
                <a:cubicBezTo>
                  <a:pt x="713" y="15444"/>
                  <a:pt x="2079" y="16435"/>
                  <a:pt x="3648" y="16435"/>
                </a:cubicBezTo>
                <a:cubicBezTo>
                  <a:pt x="5218" y="16435"/>
                  <a:pt x="6585" y="15444"/>
                  <a:pt x="7298" y="13979"/>
                </a:cubicBezTo>
                <a:lnTo>
                  <a:pt x="6453" y="13979"/>
                </a:lnTo>
                <a:lnTo>
                  <a:pt x="3888" y="4844"/>
                </a:lnTo>
                <a:lnTo>
                  <a:pt x="9469" y="4844"/>
                </a:lnTo>
                <a:cubicBezTo>
                  <a:pt x="9583" y="5301"/>
                  <a:pt x="9872" y="5673"/>
                  <a:pt x="10247" y="5860"/>
                </a:cubicBezTo>
                <a:lnTo>
                  <a:pt x="10247" y="10137"/>
                </a:lnTo>
                <a:lnTo>
                  <a:pt x="9447" y="13379"/>
                </a:lnTo>
                <a:lnTo>
                  <a:pt x="9447" y="19963"/>
                </a:lnTo>
                <a:lnTo>
                  <a:pt x="6460" y="19963"/>
                </a:lnTo>
                <a:cubicBezTo>
                  <a:pt x="6276" y="19963"/>
                  <a:pt x="6111" y="20093"/>
                  <a:pt x="6046" y="20289"/>
                </a:cubicBezTo>
                <a:lnTo>
                  <a:pt x="5613" y="21600"/>
                </a:lnTo>
                <a:lnTo>
                  <a:pt x="15987" y="21600"/>
                </a:lnTo>
                <a:lnTo>
                  <a:pt x="15552" y="20289"/>
                </a:lnTo>
                <a:cubicBezTo>
                  <a:pt x="15487" y="20093"/>
                  <a:pt x="15322" y="19963"/>
                  <a:pt x="15139" y="19963"/>
                </a:cubicBezTo>
                <a:lnTo>
                  <a:pt x="12153" y="19963"/>
                </a:lnTo>
                <a:lnTo>
                  <a:pt x="12153" y="13379"/>
                </a:lnTo>
                <a:lnTo>
                  <a:pt x="11353" y="10139"/>
                </a:lnTo>
                <a:lnTo>
                  <a:pt x="11353" y="5860"/>
                </a:lnTo>
                <a:cubicBezTo>
                  <a:pt x="11728" y="5673"/>
                  <a:pt x="12016" y="5302"/>
                  <a:pt x="12130" y="4846"/>
                </a:cubicBezTo>
                <a:lnTo>
                  <a:pt x="17710" y="4846"/>
                </a:lnTo>
                <a:lnTo>
                  <a:pt x="15147" y="13979"/>
                </a:lnTo>
                <a:lnTo>
                  <a:pt x="14302" y="13979"/>
                </a:lnTo>
                <a:cubicBezTo>
                  <a:pt x="15015" y="15444"/>
                  <a:pt x="16380" y="16435"/>
                  <a:pt x="17950" y="16435"/>
                </a:cubicBezTo>
                <a:cubicBezTo>
                  <a:pt x="19519" y="16435"/>
                  <a:pt x="20887" y="15444"/>
                  <a:pt x="21600" y="13979"/>
                </a:cubicBezTo>
                <a:lnTo>
                  <a:pt x="20753" y="13979"/>
                </a:lnTo>
                <a:lnTo>
                  <a:pt x="18190" y="4844"/>
                </a:lnTo>
                <a:lnTo>
                  <a:pt x="19072" y="4844"/>
                </a:lnTo>
                <a:lnTo>
                  <a:pt x="19072" y="3734"/>
                </a:lnTo>
                <a:lnTo>
                  <a:pt x="12052" y="3734"/>
                </a:lnTo>
                <a:cubicBezTo>
                  <a:pt x="11909" y="3388"/>
                  <a:pt x="11661" y="3110"/>
                  <a:pt x="11353" y="2956"/>
                </a:cubicBezTo>
                <a:lnTo>
                  <a:pt x="11353" y="2193"/>
                </a:lnTo>
                <a:cubicBezTo>
                  <a:pt x="11645" y="1983"/>
                  <a:pt x="11838" y="1611"/>
                  <a:pt x="11838" y="1187"/>
                </a:cubicBezTo>
                <a:cubicBezTo>
                  <a:pt x="11838" y="531"/>
                  <a:pt x="11374" y="0"/>
                  <a:pt x="10800" y="0"/>
                </a:cubicBezTo>
                <a:close/>
                <a:moveTo>
                  <a:pt x="3486" y="5791"/>
                </a:moveTo>
                <a:lnTo>
                  <a:pt x="3486" y="13979"/>
                </a:lnTo>
                <a:lnTo>
                  <a:pt x="1188" y="13979"/>
                </a:lnTo>
                <a:lnTo>
                  <a:pt x="3486" y="5791"/>
                </a:lnTo>
                <a:close/>
                <a:moveTo>
                  <a:pt x="3812" y="5791"/>
                </a:moveTo>
                <a:lnTo>
                  <a:pt x="6110" y="13979"/>
                </a:lnTo>
                <a:lnTo>
                  <a:pt x="3812" y="13979"/>
                </a:lnTo>
                <a:lnTo>
                  <a:pt x="3812" y="5791"/>
                </a:lnTo>
                <a:close/>
                <a:moveTo>
                  <a:pt x="17788" y="5791"/>
                </a:moveTo>
                <a:lnTo>
                  <a:pt x="17788" y="13979"/>
                </a:lnTo>
                <a:lnTo>
                  <a:pt x="15490" y="13979"/>
                </a:lnTo>
                <a:lnTo>
                  <a:pt x="17788" y="5791"/>
                </a:lnTo>
                <a:close/>
                <a:moveTo>
                  <a:pt x="18114" y="5791"/>
                </a:moveTo>
                <a:lnTo>
                  <a:pt x="20412" y="13979"/>
                </a:lnTo>
                <a:lnTo>
                  <a:pt x="18114" y="13979"/>
                </a:lnTo>
                <a:lnTo>
                  <a:pt x="18114" y="5791"/>
                </a:lnTo>
                <a:close/>
              </a:path>
            </a:pathLst>
          </a:custGeom>
          <a:blipFill>
            <a:blip r:embed="rId7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8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8"/>
      <p:bldP build="whole" bldLvl="1" animBg="1" rev="0" advAuto="0" spid="221" grpId="7"/>
      <p:bldP build="whole" bldLvl="1" animBg="1" rev="0" advAuto="0" spid="220" grpId="3"/>
      <p:bldP build="whole" bldLvl="1" animBg="1" rev="0" advAuto="0" spid="219" grpId="4"/>
      <p:bldP build="whole" bldLvl="1" animBg="1" rev="0" advAuto="0" spid="224" grpId="5"/>
      <p:bldP build="whole" bldLvl="1" animBg="1" rev="0" advAuto="0" spid="218" grpId="2"/>
      <p:bldP build="whole" bldLvl="1" animBg="1" rev="0" advAuto="0" spid="217" grpId="1"/>
      <p:bldP build="whole" bldLvl="1" animBg="1" rev="0" advAuto="0" spid="227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CE3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body" idx="1"/>
          </p:nvPr>
        </p:nvSpPr>
        <p:spPr>
          <a:xfrm>
            <a:off x="2976374" y="672922"/>
            <a:ext cx="7052052" cy="8407756"/>
          </a:xfrm>
          <a:prstGeom prst="rect">
            <a:avLst/>
          </a:prstGeom>
          <a:solidFill>
            <a:srgbClr val="5DA0C6"/>
          </a:solidFill>
        </p:spPr>
        <p:txBody>
          <a:bodyPr/>
          <a:lstStyle/>
          <a:p>
            <a:pPr marL="0" indent="0" defTabSz="490727">
              <a:spcBef>
                <a:spcPts val="0"/>
              </a:spcBef>
              <a:buSzTx/>
              <a:buNone/>
              <a:defRPr sz="369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3948"/>
              <a:t>1️⃣</a:t>
            </a:r>
            <a:r>
              <a:t> </a:t>
            </a:r>
            <a:r>
              <a:rPr sz="2772"/>
              <a:t>La tortura se tenía que aplicar en presencia de un juez, un notario y un médico que podían suspenderla si había daño para la salud. </a:t>
            </a:r>
            <a:endParaRPr sz="2772"/>
          </a:p>
          <a:p>
            <a:pPr marL="0" indent="0" defTabSz="490727">
              <a:spcBef>
                <a:spcPts val="0"/>
              </a:spcBef>
              <a:buSzTx/>
              <a:buNone/>
              <a:defRPr sz="369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 defTabSz="490727">
              <a:spcBef>
                <a:spcPts val="0"/>
              </a:spcBef>
              <a:buSzTx/>
              <a:buNone/>
              <a:defRPr sz="369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3948"/>
              <a:t>2️⃣ </a:t>
            </a:r>
            <a:r>
              <a:rPr sz="2772"/>
              <a:t>Prohibieron mutilaciones, derramamiento de sangre y lesiones irreparables, algo que no ocurría en la justicia civil.</a:t>
            </a:r>
            <a:endParaRPr sz="2772"/>
          </a:p>
          <a:p>
            <a:pPr marL="0" indent="0" defTabSz="490727">
              <a:spcBef>
                <a:spcPts val="0"/>
              </a:spcBef>
              <a:buSzTx/>
              <a:buNone/>
              <a:defRPr sz="369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 defTabSz="490727">
              <a:spcBef>
                <a:spcPts val="0"/>
              </a:spcBef>
              <a:buSzTx/>
              <a:buNone/>
              <a:defRPr sz="369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3948"/>
              <a:t>3️⃣</a:t>
            </a:r>
            <a:r>
              <a:t> </a:t>
            </a:r>
            <a:r>
              <a:rPr sz="2772"/>
              <a:t>Para encarcelar a alguien era necesario por lo menos siete testigos y no se admitían denuncias anónimas.</a:t>
            </a:r>
            <a:r>
              <a:rPr sz="3024"/>
              <a:t> </a:t>
            </a:r>
            <a:endParaRPr sz="3024"/>
          </a:p>
          <a:p>
            <a:pPr marL="0" indent="0" defTabSz="490727">
              <a:spcBef>
                <a:spcPts val="0"/>
              </a:spcBef>
              <a:buSzTx/>
              <a:buNone/>
              <a:defRPr sz="369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marL="0" indent="0" defTabSz="490727">
              <a:spcBef>
                <a:spcPts val="0"/>
              </a:spcBef>
              <a:buSzTx/>
              <a:buNone/>
              <a:defRPr sz="369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3948"/>
              <a:t>4️⃣ </a:t>
            </a:r>
            <a:r>
              <a:rPr sz="2772"/>
              <a:t>El reo podía arrepentirse y se le perdonaba.</a:t>
            </a:r>
          </a:p>
        </p:txBody>
      </p:sp>
      <p:grpSp>
        <p:nvGrpSpPr>
          <p:cNvPr id="233" name="Group 233"/>
          <p:cNvGrpSpPr/>
          <p:nvPr/>
        </p:nvGrpSpPr>
        <p:grpSpPr>
          <a:xfrm>
            <a:off x="442875" y="390679"/>
            <a:ext cx="1891902" cy="1885642"/>
            <a:chOff x="0" y="0"/>
            <a:chExt cx="1891900" cy="1885641"/>
          </a:xfrm>
        </p:grpSpPr>
        <p:pic>
          <p:nvPicPr>
            <p:cNvPr id="232" name="99906D36-4A33-4948-A550-88A3AAD42713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6200" y="76200"/>
              <a:ext cx="1739501" cy="16189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1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91901" cy="1885642"/>
            </a:xfrm>
            <a:prstGeom prst="rect">
              <a:avLst/>
            </a:prstGeom>
            <a:effectLst/>
          </p:spPr>
        </p:pic>
      </p:grpSp>
      <p:pic>
        <p:nvPicPr>
          <p:cNvPr id="234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4283" y="3006698"/>
            <a:ext cx="1649085" cy="246545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35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0978" y="6202526"/>
            <a:ext cx="1795696" cy="2465279"/>
          </a:xfrm>
          <a:prstGeom prst="rect">
            <a:avLst/>
          </a:prstGeom>
        </p:spPr>
      </p:pic>
      <p:grpSp>
        <p:nvGrpSpPr>
          <p:cNvPr id="238" name="Group 238"/>
          <p:cNvGrpSpPr/>
          <p:nvPr/>
        </p:nvGrpSpPr>
        <p:grpSpPr>
          <a:xfrm>
            <a:off x="10274794" y="1735822"/>
            <a:ext cx="2514601" cy="2564968"/>
            <a:chOff x="0" y="0"/>
            <a:chExt cx="2514600" cy="2564967"/>
          </a:xfrm>
        </p:grpSpPr>
        <p:pic>
          <p:nvPicPr>
            <p:cNvPr id="237" name="35C62C58-C8BC-4A8C-8B7E-E3F303F0607D-L0-001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418667"/>
              <a:ext cx="2260600" cy="20193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6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2514600" cy="2564968"/>
            </a:xfrm>
            <a:prstGeom prst="rect">
              <a:avLst/>
            </a:prstGeom>
            <a:effectLst/>
          </p:spPr>
        </p:pic>
      </p:grpSp>
      <p:sp>
        <p:nvSpPr>
          <p:cNvPr id="239" name="Shape 239"/>
          <p:cNvSpPr/>
          <p:nvPr/>
        </p:nvSpPr>
        <p:spPr>
          <a:xfrm>
            <a:off x="10670023" y="2226819"/>
            <a:ext cx="1724143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100"/>
            </a:lvl1pPr>
          </a:lstStyle>
          <a:p>
            <a:pPr/>
            <a:r>
              <a:t>❌</a:t>
            </a:r>
          </a:p>
        </p:txBody>
      </p:sp>
      <p:pic>
        <p:nvPicPr>
          <p:cNvPr id="240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05023" y="5436805"/>
            <a:ext cx="3054143" cy="2446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6"/>
      <p:bldP build="whole" bldLvl="1" animBg="1" rev="0" advAuto="0" spid="240" grpId="7"/>
      <p:bldP build="whole" bldLvl="1" animBg="1" rev="0" advAuto="0" spid="234" grpId="3"/>
      <p:bldP build="whole" bldLvl="1" animBg="1" rev="0" advAuto="0" spid="238" grpId="5"/>
      <p:bldP build="whole" bldLvl="1" animBg="1" rev="0" advAuto="0" spid="235" grpId="4"/>
      <p:bldP build="whole" bldLvl="1" animBg="1" rev="0" advAuto="0" spid="230" grpId="1"/>
      <p:bldP build="whole" bldLvl="1" animBg="1" rev="0" advAuto="0" spid="23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CE3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xfrm>
            <a:off x="3943837" y="644295"/>
            <a:ext cx="7663598" cy="1753468"/>
          </a:xfrm>
          <a:prstGeom prst="rect">
            <a:avLst/>
          </a:prstGeom>
          <a:ln w="9525">
            <a:round/>
          </a:ln>
        </p:spPr>
        <p:txBody>
          <a:bodyPr/>
          <a:lstStyle>
            <a:lvl1pPr>
              <a:defRPr sz="5800">
                <a:solidFill>
                  <a:srgbClr val="F47772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GALILEO GALILEI</a:t>
            </a:r>
          </a:p>
        </p:txBody>
      </p:sp>
      <p:sp>
        <p:nvSpPr>
          <p:cNvPr id="243" name="Shape 243"/>
          <p:cNvSpPr/>
          <p:nvPr/>
        </p:nvSpPr>
        <p:spPr>
          <a:xfrm>
            <a:off x="6062222" y="3126677"/>
            <a:ext cx="1511301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/>
            </a:lvl1pPr>
          </a:lstStyle>
          <a:p>
            <a:pPr/>
            <a:r>
              <a:t>⚰️</a:t>
            </a:r>
          </a:p>
        </p:txBody>
      </p:sp>
      <p:sp>
        <p:nvSpPr>
          <p:cNvPr id="244" name="Shape 244"/>
          <p:cNvSpPr/>
          <p:nvPr/>
        </p:nvSpPr>
        <p:spPr>
          <a:xfrm>
            <a:off x="660955" y="3607510"/>
            <a:ext cx="366010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1564</a:t>
            </a:r>
          </a:p>
        </p:txBody>
      </p:sp>
      <p:pic>
        <p:nvPicPr>
          <p:cNvPr id="245" name="D0B84D57-77B7-4937-BE05-8D7EBD2F4C99-L0-001.jpeg"/>
          <p:cNvPicPr>
            <a:picLocks noChangeAspect="1"/>
          </p:cNvPicPr>
          <p:nvPr/>
        </p:nvPicPr>
        <p:blipFill>
          <a:blip r:embed="rId2">
            <a:extLst/>
          </a:blip>
          <a:srcRect l="25287" t="21839" r="25291" b="25288"/>
          <a:stretch>
            <a:fillRect/>
          </a:stretch>
        </p:blipFill>
        <p:spPr>
          <a:xfrm>
            <a:off x="1243214" y="3756723"/>
            <a:ext cx="1323976" cy="1416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65" fill="norm" stroke="1" extrusionOk="0">
                <a:moveTo>
                  <a:pt x="3516" y="0"/>
                </a:moveTo>
                <a:cubicBezTo>
                  <a:pt x="3516" y="150"/>
                  <a:pt x="1510" y="1050"/>
                  <a:pt x="505" y="1349"/>
                </a:cubicBezTo>
                <a:lnTo>
                  <a:pt x="0" y="20213"/>
                </a:lnTo>
                <a:lnTo>
                  <a:pt x="21600" y="20665"/>
                </a:lnTo>
                <a:lnTo>
                  <a:pt x="21600" y="1349"/>
                </a:lnTo>
                <a:cubicBezTo>
                  <a:pt x="15928" y="-935"/>
                  <a:pt x="9303" y="1595"/>
                  <a:pt x="351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6" name="D85EF364-686A-43CD-80D1-21F6E1EB1338-L0-001.jpeg"/>
          <p:cNvPicPr>
            <a:picLocks noChangeAspect="1"/>
          </p:cNvPicPr>
          <p:nvPr/>
        </p:nvPicPr>
        <p:blipFill>
          <a:blip r:embed="rId3">
            <a:extLst/>
          </a:blip>
          <a:srcRect l="24693" t="21168" r="23835" b="24864"/>
          <a:stretch>
            <a:fillRect/>
          </a:stretch>
        </p:blipFill>
        <p:spPr>
          <a:xfrm>
            <a:off x="8348593" y="3261344"/>
            <a:ext cx="1328289" cy="1392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7" h="21535" fill="norm" stroke="1" extrusionOk="0">
                <a:moveTo>
                  <a:pt x="16735" y="7"/>
                </a:moveTo>
                <a:cubicBezTo>
                  <a:pt x="16430" y="50"/>
                  <a:pt x="16227" y="304"/>
                  <a:pt x="16426" y="860"/>
                </a:cubicBezTo>
                <a:lnTo>
                  <a:pt x="4745" y="1063"/>
                </a:lnTo>
                <a:cubicBezTo>
                  <a:pt x="4675" y="718"/>
                  <a:pt x="4250" y="32"/>
                  <a:pt x="4109" y="32"/>
                </a:cubicBezTo>
                <a:lnTo>
                  <a:pt x="3472" y="234"/>
                </a:lnTo>
                <a:cubicBezTo>
                  <a:pt x="3687" y="1824"/>
                  <a:pt x="512" y="501"/>
                  <a:pt x="74" y="2100"/>
                </a:cubicBezTo>
                <a:cubicBezTo>
                  <a:pt x="364" y="8522"/>
                  <a:pt x="-503" y="15326"/>
                  <a:pt x="497" y="21535"/>
                </a:cubicBezTo>
                <a:lnTo>
                  <a:pt x="20460" y="21535"/>
                </a:lnTo>
                <a:lnTo>
                  <a:pt x="20883" y="20915"/>
                </a:lnTo>
                <a:lnTo>
                  <a:pt x="21097" y="2719"/>
                </a:lnTo>
                <a:cubicBezTo>
                  <a:pt x="21060" y="850"/>
                  <a:pt x="18886" y="1253"/>
                  <a:pt x="17699" y="1063"/>
                </a:cubicBezTo>
                <a:cubicBezTo>
                  <a:pt x="18031" y="438"/>
                  <a:pt x="17243" y="-65"/>
                  <a:pt x="16735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7857208" y="3308898"/>
            <a:ext cx="316888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1642</a:t>
            </a:r>
          </a:p>
        </p:txBody>
      </p:sp>
      <p:pic>
        <p:nvPicPr>
          <p:cNvPr id="248" name="34F11F4B-5ACF-46CE-A626-316ED8259CF1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60402" y="3230984"/>
            <a:ext cx="2422337" cy="1453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593810F9-F5BE-4881-8105-4939227F007C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61114" y="3228792"/>
            <a:ext cx="1458509" cy="1944679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5044881" y="4201131"/>
            <a:ext cx="826021" cy="1"/>
          </a:xfrm>
          <a:prstGeom prst="line">
            <a:avLst/>
          </a:prstGeom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1" name="Shape 251"/>
          <p:cNvSpPr/>
          <p:nvPr/>
        </p:nvSpPr>
        <p:spPr>
          <a:xfrm>
            <a:off x="693813" y="6176288"/>
            <a:ext cx="2400572" cy="2869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326" y="0"/>
                </a:moveTo>
                <a:lnTo>
                  <a:pt x="16276" y="1451"/>
                </a:lnTo>
                <a:lnTo>
                  <a:pt x="18550" y="4798"/>
                </a:lnTo>
                <a:lnTo>
                  <a:pt x="21600" y="3348"/>
                </a:lnTo>
                <a:lnTo>
                  <a:pt x="19326" y="0"/>
                </a:lnTo>
                <a:close/>
                <a:moveTo>
                  <a:pt x="15925" y="2086"/>
                </a:moveTo>
                <a:lnTo>
                  <a:pt x="2336" y="8535"/>
                </a:lnTo>
                <a:lnTo>
                  <a:pt x="2887" y="9345"/>
                </a:lnTo>
                <a:lnTo>
                  <a:pt x="1596" y="9345"/>
                </a:lnTo>
                <a:lnTo>
                  <a:pt x="1001" y="8453"/>
                </a:lnTo>
                <a:lnTo>
                  <a:pt x="0" y="8929"/>
                </a:lnTo>
                <a:lnTo>
                  <a:pt x="978" y="10383"/>
                </a:lnTo>
                <a:lnTo>
                  <a:pt x="3593" y="10383"/>
                </a:lnTo>
                <a:lnTo>
                  <a:pt x="4111" y="11144"/>
                </a:lnTo>
                <a:lnTo>
                  <a:pt x="9812" y="8436"/>
                </a:lnTo>
                <a:lnTo>
                  <a:pt x="9812" y="10059"/>
                </a:lnTo>
                <a:lnTo>
                  <a:pt x="13335" y="10059"/>
                </a:lnTo>
                <a:lnTo>
                  <a:pt x="13335" y="6762"/>
                </a:lnTo>
                <a:lnTo>
                  <a:pt x="17700" y="4696"/>
                </a:lnTo>
                <a:lnTo>
                  <a:pt x="15925" y="2086"/>
                </a:lnTo>
                <a:close/>
                <a:moveTo>
                  <a:pt x="7753" y="10636"/>
                </a:moveTo>
                <a:lnTo>
                  <a:pt x="7753" y="11932"/>
                </a:lnTo>
                <a:lnTo>
                  <a:pt x="8695" y="11932"/>
                </a:lnTo>
                <a:lnTo>
                  <a:pt x="3938" y="21600"/>
                </a:lnTo>
                <a:lnTo>
                  <a:pt x="4852" y="21600"/>
                </a:lnTo>
                <a:lnTo>
                  <a:pt x="10589" y="11932"/>
                </a:lnTo>
                <a:lnTo>
                  <a:pt x="10591" y="11932"/>
                </a:lnTo>
                <a:lnTo>
                  <a:pt x="10997" y="21600"/>
                </a:lnTo>
                <a:lnTo>
                  <a:pt x="11911" y="21600"/>
                </a:lnTo>
                <a:lnTo>
                  <a:pt x="12483" y="11983"/>
                </a:lnTo>
                <a:lnTo>
                  <a:pt x="18189" y="21600"/>
                </a:lnTo>
                <a:lnTo>
                  <a:pt x="19105" y="21600"/>
                </a:lnTo>
                <a:lnTo>
                  <a:pt x="14348" y="11932"/>
                </a:lnTo>
                <a:lnTo>
                  <a:pt x="15183" y="11932"/>
                </a:lnTo>
                <a:lnTo>
                  <a:pt x="15183" y="10636"/>
                </a:lnTo>
                <a:lnTo>
                  <a:pt x="7753" y="10636"/>
                </a:lnTo>
                <a:close/>
              </a:path>
            </a:pathLst>
          </a:custGeom>
          <a:solidFill>
            <a:srgbClr val="87878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D6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2" name="Shape 252"/>
          <p:cNvSpPr/>
          <p:nvPr/>
        </p:nvSpPr>
        <p:spPr>
          <a:xfrm>
            <a:off x="4283484" y="5893375"/>
            <a:ext cx="384993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47772"/>
                </a:solidFill>
              </a:defRPr>
            </a:lvl1pPr>
          </a:lstStyle>
          <a:p>
            <a:pPr/>
            <a:r>
              <a:t>TEORÍA HELIOCÉNTRICA</a:t>
            </a:r>
          </a:p>
        </p:txBody>
      </p:sp>
      <p:pic>
        <p:nvPicPr>
          <p:cNvPr id="253" name="2C69A349-3D73-4965-AF86-758D5CC22C83-L0-001.gif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69856" y="6857270"/>
            <a:ext cx="3291948" cy="24689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Group 256"/>
          <p:cNvGrpSpPr/>
          <p:nvPr/>
        </p:nvGrpSpPr>
        <p:grpSpPr>
          <a:xfrm>
            <a:off x="8921032" y="6845899"/>
            <a:ext cx="3550374" cy="1983115"/>
            <a:chOff x="0" y="0"/>
            <a:chExt cx="3550372" cy="1983114"/>
          </a:xfrm>
        </p:grpSpPr>
        <p:sp>
          <p:nvSpPr>
            <p:cNvPr id="255" name="Shape 255"/>
            <p:cNvSpPr/>
            <p:nvPr/>
          </p:nvSpPr>
          <p:spPr>
            <a:xfrm>
              <a:off x="19050" y="39057"/>
              <a:ext cx="3500380" cy="1905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F47772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15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Juzgado y condenado por la Inquisición </a:t>
              </a:r>
            </a:p>
          </p:txBody>
        </p:sp>
        <p:pic>
          <p:nvPicPr>
            <p:cNvPr id="254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3550373" cy="1983116"/>
            </a:xfrm>
            <a:prstGeom prst="rect">
              <a:avLst/>
            </a:prstGeom>
            <a:effectLst/>
          </p:spPr>
        </p:pic>
      </p:grpSp>
      <p:pic>
        <p:nvPicPr>
          <p:cNvPr id="257" name="D85C9328-5E2C-4F86-AFA6-6AF0FE3F9324-L0-001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9538" y="288151"/>
            <a:ext cx="2009135" cy="2465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8" presetID="15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Subtype="32" presetID="4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4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9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2"/>
      <p:bldP build="whole" bldLvl="1" animBg="1" rev="0" advAuto="0" spid="251" grpId="11"/>
      <p:bldP build="whole" bldLvl="1" animBg="1" rev="0" advAuto="0" spid="244" grpId="3"/>
      <p:bldP build="whole" bldLvl="1" animBg="1" rev="0" advAuto="0" spid="247" grpId="8"/>
      <p:bldP build="whole" bldLvl="1" animBg="1" rev="0" advAuto="0" spid="246" grpId="9"/>
      <p:bldP build="whole" bldLvl="1" animBg="1" rev="0" advAuto="0" spid="245" grpId="4"/>
      <p:bldP build="whole" bldLvl="1" animBg="1" rev="0" advAuto="0" spid="250" grpId="6"/>
      <p:bldP build="whole" bldLvl="1" animBg="1" rev="0" advAuto="0" spid="242" grpId="1"/>
      <p:bldP build="whole" bldLvl="1" animBg="1" rev="0" advAuto="0" spid="243" grpId="7"/>
      <p:bldP build="whole" bldLvl="1" animBg="1" rev="0" advAuto="0" spid="252" grpId="12"/>
      <p:bldP build="whole" bldLvl="1" animBg="1" rev="0" advAuto="0" spid="248" grpId="10"/>
      <p:bldP build="whole" bldLvl="1" animBg="1" rev="0" advAuto="0" spid="256" grpId="13"/>
      <p:bldP build="whole" bldLvl="1" animBg="1" rev="0" advAuto="0" spid="249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CE3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xfrm>
            <a:off x="3115466" y="503278"/>
            <a:ext cx="7563888" cy="1438012"/>
          </a:xfrm>
          <a:prstGeom prst="rect">
            <a:avLst/>
          </a:prstGeom>
          <a:ln w="9525">
            <a:round/>
          </a:ln>
        </p:spPr>
        <p:txBody>
          <a:bodyPr/>
          <a:lstStyle>
            <a:lvl1pPr>
              <a:defRPr sz="5300">
                <a:solidFill>
                  <a:srgbClr val="8424AD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EL CASO GALILEO</a:t>
            </a:r>
          </a:p>
        </p:txBody>
      </p:sp>
      <p:sp>
        <p:nvSpPr>
          <p:cNvPr id="260" name="Shape 260"/>
          <p:cNvSpPr/>
          <p:nvPr/>
        </p:nvSpPr>
        <p:spPr>
          <a:xfrm>
            <a:off x="682066" y="2521293"/>
            <a:ext cx="1785445" cy="2011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8" h="21600" fill="norm" stroke="1" extrusionOk="0">
                <a:moveTo>
                  <a:pt x="10524" y="0"/>
                </a:moveTo>
                <a:cubicBezTo>
                  <a:pt x="9635" y="0"/>
                  <a:pt x="8359" y="577"/>
                  <a:pt x="7326" y="3327"/>
                </a:cubicBezTo>
                <a:cubicBezTo>
                  <a:pt x="7137" y="3832"/>
                  <a:pt x="6970" y="4380"/>
                  <a:pt x="6824" y="4961"/>
                </a:cubicBezTo>
                <a:cubicBezTo>
                  <a:pt x="6200" y="4785"/>
                  <a:pt x="5595" y="4643"/>
                  <a:pt x="5020" y="4540"/>
                </a:cubicBezTo>
                <a:cubicBezTo>
                  <a:pt x="1890" y="3980"/>
                  <a:pt x="703" y="4698"/>
                  <a:pt x="258" y="5400"/>
                </a:cubicBezTo>
                <a:cubicBezTo>
                  <a:pt x="-186" y="6101"/>
                  <a:pt x="-276" y="7396"/>
                  <a:pt x="1822" y="9586"/>
                </a:cubicBezTo>
                <a:cubicBezTo>
                  <a:pt x="2207" y="9988"/>
                  <a:pt x="2643" y="10394"/>
                  <a:pt x="3123" y="10799"/>
                </a:cubicBezTo>
                <a:cubicBezTo>
                  <a:pt x="2644" y="11204"/>
                  <a:pt x="2207" y="11610"/>
                  <a:pt x="1822" y="12013"/>
                </a:cubicBezTo>
                <a:cubicBezTo>
                  <a:pt x="-276" y="14202"/>
                  <a:pt x="-186" y="15499"/>
                  <a:pt x="258" y="16200"/>
                </a:cubicBezTo>
                <a:cubicBezTo>
                  <a:pt x="591" y="16726"/>
                  <a:pt x="1341" y="17260"/>
                  <a:pt x="3011" y="17260"/>
                </a:cubicBezTo>
                <a:cubicBezTo>
                  <a:pt x="3571" y="17260"/>
                  <a:pt x="4234" y="17200"/>
                  <a:pt x="5020" y="17060"/>
                </a:cubicBezTo>
                <a:cubicBezTo>
                  <a:pt x="5595" y="16957"/>
                  <a:pt x="6200" y="16815"/>
                  <a:pt x="6824" y="16639"/>
                </a:cubicBezTo>
                <a:cubicBezTo>
                  <a:pt x="6970" y="17220"/>
                  <a:pt x="7137" y="17766"/>
                  <a:pt x="7326" y="18271"/>
                </a:cubicBezTo>
                <a:cubicBezTo>
                  <a:pt x="8359" y="21022"/>
                  <a:pt x="9635" y="21600"/>
                  <a:pt x="10524" y="21600"/>
                </a:cubicBezTo>
                <a:cubicBezTo>
                  <a:pt x="11413" y="21600"/>
                  <a:pt x="12689" y="21022"/>
                  <a:pt x="13722" y="18271"/>
                </a:cubicBezTo>
                <a:cubicBezTo>
                  <a:pt x="13911" y="17766"/>
                  <a:pt x="14080" y="17220"/>
                  <a:pt x="14226" y="16639"/>
                </a:cubicBezTo>
                <a:cubicBezTo>
                  <a:pt x="14850" y="16815"/>
                  <a:pt x="15453" y="16957"/>
                  <a:pt x="16028" y="17060"/>
                </a:cubicBezTo>
                <a:cubicBezTo>
                  <a:pt x="16814" y="17200"/>
                  <a:pt x="17479" y="17260"/>
                  <a:pt x="18038" y="17260"/>
                </a:cubicBezTo>
                <a:cubicBezTo>
                  <a:pt x="19709" y="17260"/>
                  <a:pt x="20457" y="16726"/>
                  <a:pt x="20790" y="16200"/>
                </a:cubicBezTo>
                <a:cubicBezTo>
                  <a:pt x="21234" y="15499"/>
                  <a:pt x="21324" y="14202"/>
                  <a:pt x="19226" y="12013"/>
                </a:cubicBezTo>
                <a:cubicBezTo>
                  <a:pt x="18841" y="11610"/>
                  <a:pt x="18405" y="11204"/>
                  <a:pt x="17925" y="10799"/>
                </a:cubicBezTo>
                <a:cubicBezTo>
                  <a:pt x="18404" y="10394"/>
                  <a:pt x="18841" y="9988"/>
                  <a:pt x="19226" y="9586"/>
                </a:cubicBezTo>
                <a:cubicBezTo>
                  <a:pt x="21324" y="7396"/>
                  <a:pt x="21234" y="6101"/>
                  <a:pt x="20790" y="5400"/>
                </a:cubicBezTo>
                <a:cubicBezTo>
                  <a:pt x="20345" y="4698"/>
                  <a:pt x="19158" y="3980"/>
                  <a:pt x="16028" y="4540"/>
                </a:cubicBezTo>
                <a:cubicBezTo>
                  <a:pt x="15453" y="4643"/>
                  <a:pt x="14850" y="4785"/>
                  <a:pt x="14226" y="4961"/>
                </a:cubicBezTo>
                <a:cubicBezTo>
                  <a:pt x="14080" y="4380"/>
                  <a:pt x="13911" y="3832"/>
                  <a:pt x="13722" y="3327"/>
                </a:cubicBezTo>
                <a:cubicBezTo>
                  <a:pt x="12689" y="577"/>
                  <a:pt x="11413" y="0"/>
                  <a:pt x="10524" y="0"/>
                </a:cubicBezTo>
                <a:close/>
                <a:moveTo>
                  <a:pt x="10524" y="856"/>
                </a:moveTo>
                <a:cubicBezTo>
                  <a:pt x="11556" y="856"/>
                  <a:pt x="12661" y="2513"/>
                  <a:pt x="13329" y="5231"/>
                </a:cubicBezTo>
                <a:cubicBezTo>
                  <a:pt x="12420" y="5525"/>
                  <a:pt x="11478" y="5885"/>
                  <a:pt x="10524" y="6304"/>
                </a:cubicBezTo>
                <a:cubicBezTo>
                  <a:pt x="9571" y="5885"/>
                  <a:pt x="8628" y="5525"/>
                  <a:pt x="7719" y="5231"/>
                </a:cubicBezTo>
                <a:cubicBezTo>
                  <a:pt x="8386" y="2513"/>
                  <a:pt x="9492" y="856"/>
                  <a:pt x="10524" y="856"/>
                </a:cubicBezTo>
                <a:close/>
                <a:moveTo>
                  <a:pt x="3015" y="5197"/>
                </a:moveTo>
                <a:cubicBezTo>
                  <a:pt x="3968" y="5197"/>
                  <a:pt x="5206" y="5394"/>
                  <a:pt x="6633" y="5801"/>
                </a:cubicBezTo>
                <a:cubicBezTo>
                  <a:pt x="6458" y="6666"/>
                  <a:pt x="6330" y="7591"/>
                  <a:pt x="6252" y="8553"/>
                </a:cubicBezTo>
                <a:cubicBezTo>
                  <a:pt x="5377" y="9095"/>
                  <a:pt x="4562" y="9658"/>
                  <a:pt x="3828" y="10229"/>
                </a:cubicBezTo>
                <a:cubicBezTo>
                  <a:pt x="3348" y="9826"/>
                  <a:pt x="2912" y="9422"/>
                  <a:pt x="2530" y="9023"/>
                </a:cubicBezTo>
                <a:cubicBezTo>
                  <a:pt x="1217" y="7653"/>
                  <a:pt x="672" y="6459"/>
                  <a:pt x="1072" y="5828"/>
                </a:cubicBezTo>
                <a:cubicBezTo>
                  <a:pt x="1335" y="5413"/>
                  <a:pt x="2020" y="5197"/>
                  <a:pt x="3015" y="5197"/>
                </a:cubicBezTo>
                <a:close/>
                <a:moveTo>
                  <a:pt x="18035" y="5197"/>
                </a:moveTo>
                <a:cubicBezTo>
                  <a:pt x="19030" y="5197"/>
                  <a:pt x="19713" y="5413"/>
                  <a:pt x="19976" y="5828"/>
                </a:cubicBezTo>
                <a:cubicBezTo>
                  <a:pt x="20376" y="6459"/>
                  <a:pt x="19831" y="7653"/>
                  <a:pt x="18518" y="9023"/>
                </a:cubicBezTo>
                <a:cubicBezTo>
                  <a:pt x="18136" y="9422"/>
                  <a:pt x="17702" y="9826"/>
                  <a:pt x="17221" y="10229"/>
                </a:cubicBezTo>
                <a:cubicBezTo>
                  <a:pt x="16488" y="9658"/>
                  <a:pt x="15673" y="9095"/>
                  <a:pt x="14798" y="8553"/>
                </a:cubicBezTo>
                <a:cubicBezTo>
                  <a:pt x="14720" y="7591"/>
                  <a:pt x="14590" y="6665"/>
                  <a:pt x="14415" y="5801"/>
                </a:cubicBezTo>
                <a:cubicBezTo>
                  <a:pt x="15842" y="5394"/>
                  <a:pt x="17082" y="5197"/>
                  <a:pt x="18035" y="5197"/>
                </a:cubicBezTo>
                <a:close/>
                <a:moveTo>
                  <a:pt x="7532" y="6078"/>
                </a:moveTo>
                <a:cubicBezTo>
                  <a:pt x="8148" y="6281"/>
                  <a:pt x="8794" y="6520"/>
                  <a:pt x="9461" y="6795"/>
                </a:cubicBezTo>
                <a:cubicBezTo>
                  <a:pt x="9088" y="6975"/>
                  <a:pt x="8715" y="7162"/>
                  <a:pt x="8343" y="7358"/>
                </a:cubicBezTo>
                <a:cubicBezTo>
                  <a:pt x="7971" y="7553"/>
                  <a:pt x="7605" y="7754"/>
                  <a:pt x="7248" y="7958"/>
                </a:cubicBezTo>
                <a:cubicBezTo>
                  <a:pt x="7320" y="7295"/>
                  <a:pt x="7416" y="6666"/>
                  <a:pt x="7532" y="6078"/>
                </a:cubicBezTo>
                <a:close/>
                <a:moveTo>
                  <a:pt x="13516" y="6078"/>
                </a:moveTo>
                <a:cubicBezTo>
                  <a:pt x="13632" y="6666"/>
                  <a:pt x="13728" y="7295"/>
                  <a:pt x="13800" y="7958"/>
                </a:cubicBezTo>
                <a:cubicBezTo>
                  <a:pt x="13443" y="7754"/>
                  <a:pt x="13078" y="7553"/>
                  <a:pt x="12706" y="7358"/>
                </a:cubicBezTo>
                <a:cubicBezTo>
                  <a:pt x="12335" y="7162"/>
                  <a:pt x="11962" y="6975"/>
                  <a:pt x="11589" y="6795"/>
                </a:cubicBezTo>
                <a:cubicBezTo>
                  <a:pt x="12256" y="6520"/>
                  <a:pt x="12900" y="6281"/>
                  <a:pt x="13516" y="6078"/>
                </a:cubicBezTo>
                <a:close/>
                <a:moveTo>
                  <a:pt x="10524" y="7258"/>
                </a:moveTo>
                <a:cubicBezTo>
                  <a:pt x="11084" y="7514"/>
                  <a:pt x="11656" y="7793"/>
                  <a:pt x="12236" y="8099"/>
                </a:cubicBezTo>
                <a:cubicBezTo>
                  <a:pt x="12807" y="8399"/>
                  <a:pt x="13361" y="8709"/>
                  <a:pt x="13892" y="9029"/>
                </a:cubicBezTo>
                <a:cubicBezTo>
                  <a:pt x="13929" y="9598"/>
                  <a:pt x="13948" y="10189"/>
                  <a:pt x="13948" y="10799"/>
                </a:cubicBezTo>
                <a:cubicBezTo>
                  <a:pt x="13948" y="11410"/>
                  <a:pt x="13927" y="12000"/>
                  <a:pt x="13890" y="12570"/>
                </a:cubicBezTo>
                <a:cubicBezTo>
                  <a:pt x="13359" y="12889"/>
                  <a:pt x="12806" y="13201"/>
                  <a:pt x="12236" y="13501"/>
                </a:cubicBezTo>
                <a:cubicBezTo>
                  <a:pt x="11655" y="13807"/>
                  <a:pt x="11084" y="14087"/>
                  <a:pt x="10524" y="14342"/>
                </a:cubicBezTo>
                <a:cubicBezTo>
                  <a:pt x="9964" y="14087"/>
                  <a:pt x="9393" y="13807"/>
                  <a:pt x="8812" y="13501"/>
                </a:cubicBezTo>
                <a:cubicBezTo>
                  <a:pt x="8241" y="13201"/>
                  <a:pt x="7689" y="12891"/>
                  <a:pt x="7158" y="12571"/>
                </a:cubicBezTo>
                <a:cubicBezTo>
                  <a:pt x="7121" y="12002"/>
                  <a:pt x="7100" y="11410"/>
                  <a:pt x="7100" y="10799"/>
                </a:cubicBezTo>
                <a:cubicBezTo>
                  <a:pt x="7100" y="10189"/>
                  <a:pt x="7121" y="9598"/>
                  <a:pt x="7158" y="9029"/>
                </a:cubicBezTo>
                <a:cubicBezTo>
                  <a:pt x="7689" y="8709"/>
                  <a:pt x="8241" y="8399"/>
                  <a:pt x="8812" y="8099"/>
                </a:cubicBezTo>
                <a:cubicBezTo>
                  <a:pt x="9393" y="7793"/>
                  <a:pt x="9964" y="7514"/>
                  <a:pt x="10524" y="7258"/>
                </a:cubicBezTo>
                <a:close/>
                <a:moveTo>
                  <a:pt x="10524" y="9608"/>
                </a:moveTo>
                <a:cubicBezTo>
                  <a:pt x="10189" y="9608"/>
                  <a:pt x="9855" y="9724"/>
                  <a:pt x="9600" y="9957"/>
                </a:cubicBezTo>
                <a:cubicBezTo>
                  <a:pt x="9089" y="10422"/>
                  <a:pt x="9089" y="11178"/>
                  <a:pt x="9600" y="11643"/>
                </a:cubicBezTo>
                <a:cubicBezTo>
                  <a:pt x="10110" y="12108"/>
                  <a:pt x="10938" y="12108"/>
                  <a:pt x="11448" y="11643"/>
                </a:cubicBezTo>
                <a:cubicBezTo>
                  <a:pt x="11959" y="11178"/>
                  <a:pt x="11959" y="10422"/>
                  <a:pt x="11448" y="9957"/>
                </a:cubicBezTo>
                <a:cubicBezTo>
                  <a:pt x="11193" y="9724"/>
                  <a:pt x="10859" y="9608"/>
                  <a:pt x="10524" y="9608"/>
                </a:cubicBezTo>
                <a:close/>
                <a:moveTo>
                  <a:pt x="6185" y="9638"/>
                </a:moveTo>
                <a:cubicBezTo>
                  <a:pt x="6169" y="10021"/>
                  <a:pt x="6161" y="10408"/>
                  <a:pt x="6161" y="10799"/>
                </a:cubicBezTo>
                <a:cubicBezTo>
                  <a:pt x="6161" y="11190"/>
                  <a:pt x="6169" y="11579"/>
                  <a:pt x="6185" y="11962"/>
                </a:cubicBezTo>
                <a:cubicBezTo>
                  <a:pt x="5601" y="11581"/>
                  <a:pt x="5050" y="11191"/>
                  <a:pt x="4540" y="10799"/>
                </a:cubicBezTo>
                <a:cubicBezTo>
                  <a:pt x="5050" y="10407"/>
                  <a:pt x="5601" y="10019"/>
                  <a:pt x="6185" y="9638"/>
                </a:cubicBezTo>
                <a:close/>
                <a:moveTo>
                  <a:pt x="14863" y="9638"/>
                </a:moveTo>
                <a:cubicBezTo>
                  <a:pt x="15447" y="10019"/>
                  <a:pt x="15998" y="10407"/>
                  <a:pt x="16508" y="10799"/>
                </a:cubicBezTo>
                <a:cubicBezTo>
                  <a:pt x="15998" y="11191"/>
                  <a:pt x="15447" y="11581"/>
                  <a:pt x="14863" y="11962"/>
                </a:cubicBezTo>
                <a:cubicBezTo>
                  <a:pt x="14879" y="11579"/>
                  <a:pt x="14887" y="11190"/>
                  <a:pt x="14887" y="10799"/>
                </a:cubicBezTo>
                <a:cubicBezTo>
                  <a:pt x="14887" y="10408"/>
                  <a:pt x="14879" y="10021"/>
                  <a:pt x="14863" y="9638"/>
                </a:cubicBezTo>
                <a:close/>
                <a:moveTo>
                  <a:pt x="3828" y="11371"/>
                </a:moveTo>
                <a:cubicBezTo>
                  <a:pt x="4562" y="11942"/>
                  <a:pt x="5377" y="12505"/>
                  <a:pt x="6252" y="13047"/>
                </a:cubicBezTo>
                <a:cubicBezTo>
                  <a:pt x="6330" y="14009"/>
                  <a:pt x="6458" y="14933"/>
                  <a:pt x="6633" y="15797"/>
                </a:cubicBezTo>
                <a:cubicBezTo>
                  <a:pt x="5206" y="16204"/>
                  <a:pt x="3968" y="16403"/>
                  <a:pt x="3015" y="16403"/>
                </a:cubicBezTo>
                <a:cubicBezTo>
                  <a:pt x="2020" y="16403"/>
                  <a:pt x="1335" y="16187"/>
                  <a:pt x="1072" y="15772"/>
                </a:cubicBezTo>
                <a:cubicBezTo>
                  <a:pt x="672" y="15141"/>
                  <a:pt x="1217" y="13947"/>
                  <a:pt x="2530" y="12577"/>
                </a:cubicBezTo>
                <a:cubicBezTo>
                  <a:pt x="2912" y="12178"/>
                  <a:pt x="3348" y="11774"/>
                  <a:pt x="3828" y="11371"/>
                </a:cubicBezTo>
                <a:close/>
                <a:moveTo>
                  <a:pt x="17220" y="11371"/>
                </a:moveTo>
                <a:cubicBezTo>
                  <a:pt x="17700" y="11774"/>
                  <a:pt x="18136" y="12178"/>
                  <a:pt x="18518" y="12577"/>
                </a:cubicBezTo>
                <a:cubicBezTo>
                  <a:pt x="19831" y="13947"/>
                  <a:pt x="20376" y="15141"/>
                  <a:pt x="19976" y="15772"/>
                </a:cubicBezTo>
                <a:cubicBezTo>
                  <a:pt x="19713" y="16187"/>
                  <a:pt x="19030" y="16403"/>
                  <a:pt x="18035" y="16403"/>
                </a:cubicBezTo>
                <a:cubicBezTo>
                  <a:pt x="17082" y="16403"/>
                  <a:pt x="15842" y="16204"/>
                  <a:pt x="14415" y="15797"/>
                </a:cubicBezTo>
                <a:cubicBezTo>
                  <a:pt x="14590" y="14933"/>
                  <a:pt x="14718" y="14009"/>
                  <a:pt x="14796" y="13047"/>
                </a:cubicBezTo>
                <a:cubicBezTo>
                  <a:pt x="15671" y="12505"/>
                  <a:pt x="16486" y="11942"/>
                  <a:pt x="17220" y="11371"/>
                </a:cubicBezTo>
                <a:close/>
                <a:moveTo>
                  <a:pt x="7248" y="13642"/>
                </a:moveTo>
                <a:cubicBezTo>
                  <a:pt x="7605" y="13846"/>
                  <a:pt x="7971" y="14047"/>
                  <a:pt x="8343" y="14242"/>
                </a:cubicBezTo>
                <a:cubicBezTo>
                  <a:pt x="8715" y="14438"/>
                  <a:pt x="9088" y="14625"/>
                  <a:pt x="9461" y="14805"/>
                </a:cubicBezTo>
                <a:cubicBezTo>
                  <a:pt x="8794" y="15080"/>
                  <a:pt x="8148" y="15319"/>
                  <a:pt x="7532" y="15522"/>
                </a:cubicBezTo>
                <a:cubicBezTo>
                  <a:pt x="7416" y="14934"/>
                  <a:pt x="7320" y="14305"/>
                  <a:pt x="7248" y="13642"/>
                </a:cubicBezTo>
                <a:close/>
                <a:moveTo>
                  <a:pt x="13800" y="13642"/>
                </a:moveTo>
                <a:cubicBezTo>
                  <a:pt x="13728" y="14305"/>
                  <a:pt x="13632" y="14934"/>
                  <a:pt x="13516" y="15522"/>
                </a:cubicBezTo>
                <a:cubicBezTo>
                  <a:pt x="12900" y="15319"/>
                  <a:pt x="12256" y="15080"/>
                  <a:pt x="11589" y="14805"/>
                </a:cubicBezTo>
                <a:cubicBezTo>
                  <a:pt x="11962" y="14625"/>
                  <a:pt x="12335" y="14438"/>
                  <a:pt x="12706" y="14242"/>
                </a:cubicBezTo>
                <a:cubicBezTo>
                  <a:pt x="13078" y="14047"/>
                  <a:pt x="13443" y="13846"/>
                  <a:pt x="13800" y="13642"/>
                </a:cubicBezTo>
                <a:close/>
                <a:moveTo>
                  <a:pt x="10524" y="15294"/>
                </a:moveTo>
                <a:cubicBezTo>
                  <a:pt x="11478" y="15713"/>
                  <a:pt x="12420" y="16075"/>
                  <a:pt x="13329" y="16369"/>
                </a:cubicBezTo>
                <a:cubicBezTo>
                  <a:pt x="12661" y="19087"/>
                  <a:pt x="11556" y="20744"/>
                  <a:pt x="10524" y="20744"/>
                </a:cubicBezTo>
                <a:cubicBezTo>
                  <a:pt x="9492" y="20744"/>
                  <a:pt x="8386" y="19087"/>
                  <a:pt x="7719" y="16369"/>
                </a:cubicBezTo>
                <a:cubicBezTo>
                  <a:pt x="8628" y="16075"/>
                  <a:pt x="9571" y="15713"/>
                  <a:pt x="10524" y="15294"/>
                </a:cubicBezTo>
                <a:close/>
              </a:path>
            </a:pathLst>
          </a:custGeom>
          <a:solidFill>
            <a:srgbClr val="8424A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61" name="867D5A70-A52A-4B80-B243-592331F038D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5295" y="2937459"/>
            <a:ext cx="2207507" cy="117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 flipH="1">
            <a:off x="2959206" y="2991020"/>
            <a:ext cx="1134394" cy="107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pPr/>
            <a:r>
              <a:t>🥊</a:t>
            </a:r>
          </a:p>
        </p:txBody>
      </p:sp>
      <p:sp>
        <p:nvSpPr>
          <p:cNvPr id="263" name="Shape 263"/>
          <p:cNvSpPr/>
          <p:nvPr/>
        </p:nvSpPr>
        <p:spPr>
          <a:xfrm>
            <a:off x="239733" y="4653423"/>
            <a:ext cx="3052767" cy="679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>
                <a:solidFill>
                  <a:srgbClr val="8424AD"/>
                </a:solidFill>
              </a:defRPr>
            </a:lvl1pPr>
          </a:lstStyle>
          <a:p>
            <a:pPr/>
            <a:r>
              <a:t>Experimentación y razonamiento </a:t>
            </a:r>
          </a:p>
        </p:txBody>
      </p:sp>
      <p:sp>
        <p:nvSpPr>
          <p:cNvPr id="264" name="Shape 264"/>
          <p:cNvSpPr/>
          <p:nvPr/>
        </p:nvSpPr>
        <p:spPr>
          <a:xfrm>
            <a:off x="4437242" y="4514523"/>
            <a:ext cx="2503612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>
                <a:solidFill>
                  <a:srgbClr val="8424AD"/>
                </a:solidFill>
              </a:defRPr>
            </a:lvl1pPr>
          </a:lstStyle>
          <a:p>
            <a:pPr/>
            <a:r>
              <a:t>Autoridad y dogma</a:t>
            </a:r>
          </a:p>
        </p:txBody>
      </p:sp>
      <p:sp>
        <p:nvSpPr>
          <p:cNvPr id="265" name="Shape 265"/>
          <p:cNvSpPr/>
          <p:nvPr/>
        </p:nvSpPr>
        <p:spPr>
          <a:xfrm>
            <a:off x="7856270" y="2359600"/>
            <a:ext cx="4313411" cy="2656670"/>
          </a:xfrm>
          <a:prstGeom prst="rightArrow">
            <a:avLst>
              <a:gd name="adj1" fmla="val 34718"/>
              <a:gd name="adj2" fmla="val 26548"/>
            </a:avLst>
          </a:prstGeom>
          <a:solidFill>
            <a:srgbClr val="8424A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 b="0" sz="1400">
                <a:solidFill>
                  <a:srgbClr val="FFFFFF"/>
                </a:solidFill>
              </a:defRPr>
            </a:lvl1pPr>
          </a:lstStyle>
          <a:p>
            <a:pPr/>
            <a:r>
              <a:t>Argumento que han utilizado los detractores de la Iglesia católica desde hace siglos para alimentar el mito de que la ciencia y la Fe son incompatibles.</a:t>
            </a:r>
          </a:p>
        </p:txBody>
      </p:sp>
      <p:pic>
        <p:nvPicPr>
          <p:cNvPr id="266" name="268F1C14-D28F-4F96-815B-D7FB8333900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8962" y="5852429"/>
            <a:ext cx="2554882" cy="3219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D980CB2F-0A41-4FD5-8E07-0EA7E22973C7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9096" y="7395602"/>
            <a:ext cx="2464468" cy="1850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AFA4374D-6473-4E77-9F91-8FB351CE26F5-L0-001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84539" y="4756106"/>
            <a:ext cx="1684510" cy="229854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5387838" y="6261844"/>
            <a:ext cx="1712707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200"/>
            </a:lvl1pPr>
          </a:lstStyle>
          <a:p>
            <a:pPr/>
            <a:r>
              <a:t>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6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9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1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9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2"/>
      <p:bldP build="whole" bldLvl="1" animBg="1" rev="0" advAuto="0" spid="264" grpId="6"/>
      <p:bldP build="whole" bldLvl="1" animBg="1" rev="0" advAuto="0" spid="265" grpId="7"/>
      <p:bldP build="whole" bldLvl="1" animBg="1" rev="0" advAuto="0" spid="269" grpId="9"/>
      <p:bldP build="whole" bldLvl="1" animBg="1" rev="0" advAuto="0" spid="262" grpId="4"/>
      <p:bldP build="whole" bldLvl="1" animBg="1" rev="0" advAuto="0" spid="266" grpId="8"/>
      <p:bldP build="whole" bldLvl="1" animBg="1" rev="0" advAuto="0" spid="268" grpId="10"/>
      <p:bldP build="whole" bldLvl="1" animBg="1" rev="0" advAuto="0" spid="261" grpId="5"/>
      <p:bldP build="whole" bldLvl="1" animBg="1" rev="0" advAuto="0" spid="259" grpId="1"/>
      <p:bldP build="whole" bldLvl="1" animBg="1" rev="0" advAuto="0" spid="263" grpId="3"/>
      <p:bldP build="whole" bldLvl="1" animBg="1" rev="0" advAuto="0" spid="267" grpId="1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