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8"/>
  </p:notesMasterIdLst>
  <p:sldIdLst>
    <p:sldId id="268" r:id="rId2"/>
    <p:sldId id="269" r:id="rId3"/>
    <p:sldId id="273" r:id="rId4"/>
    <p:sldId id="270" r:id="rId5"/>
    <p:sldId id="271" r:id="rId6"/>
    <p:sldId id="272" r:id="rId7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B7D030-4C8C-48ED-BA8B-4DA851C6567D}" type="datetimeFigureOut">
              <a:rPr lang="es-CL" smtClean="0"/>
              <a:pPr/>
              <a:t>21-06-2019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E56329-D66F-4488-98C2-492146C16664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D729-D1B9-497A-A085-9635068213DA}" type="datetimeFigureOut">
              <a:rPr lang="es-CL" smtClean="0"/>
              <a:pPr/>
              <a:t>21-06-2019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EB02-9231-4740-B286-763D0AFC5F6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D729-D1B9-497A-A085-9635068213DA}" type="datetimeFigureOut">
              <a:rPr lang="es-CL" smtClean="0"/>
              <a:pPr/>
              <a:t>21-06-2019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EB02-9231-4740-B286-763D0AFC5F6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D729-D1B9-497A-A085-9635068213DA}" type="datetimeFigureOut">
              <a:rPr lang="es-CL" smtClean="0"/>
              <a:pPr/>
              <a:t>21-06-2019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EB02-9231-4740-B286-763D0AFC5F6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D729-D1B9-497A-A085-9635068213DA}" type="datetimeFigureOut">
              <a:rPr lang="es-CL" smtClean="0"/>
              <a:pPr/>
              <a:t>21-06-2019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EB02-9231-4740-B286-763D0AFC5F6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D729-D1B9-497A-A085-9635068213DA}" type="datetimeFigureOut">
              <a:rPr lang="es-CL" smtClean="0"/>
              <a:pPr/>
              <a:t>21-06-2019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EB02-9231-4740-B286-763D0AFC5F6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D729-D1B9-497A-A085-9635068213DA}" type="datetimeFigureOut">
              <a:rPr lang="es-CL" smtClean="0"/>
              <a:pPr/>
              <a:t>21-06-2019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EB02-9231-4740-B286-763D0AFC5F6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D729-D1B9-497A-A085-9635068213DA}" type="datetimeFigureOut">
              <a:rPr lang="es-CL" smtClean="0"/>
              <a:pPr/>
              <a:t>21-06-2019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EB02-9231-4740-B286-763D0AFC5F6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D729-D1B9-497A-A085-9635068213DA}" type="datetimeFigureOut">
              <a:rPr lang="es-CL" smtClean="0"/>
              <a:pPr/>
              <a:t>21-06-2019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EB02-9231-4740-B286-763D0AFC5F6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D729-D1B9-497A-A085-9635068213DA}" type="datetimeFigureOut">
              <a:rPr lang="es-CL" smtClean="0"/>
              <a:pPr/>
              <a:t>21-06-2019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EB02-9231-4740-B286-763D0AFC5F6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D729-D1B9-497A-A085-9635068213DA}" type="datetimeFigureOut">
              <a:rPr lang="es-CL" smtClean="0"/>
              <a:pPr/>
              <a:t>21-06-2019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EB02-9231-4740-B286-763D0AFC5F6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9D729-D1B9-497A-A085-9635068213DA}" type="datetimeFigureOut">
              <a:rPr lang="es-CL" smtClean="0"/>
              <a:pPr/>
              <a:t>21-06-2019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22EB02-9231-4740-B286-763D0AFC5F6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9D729-D1B9-497A-A085-9635068213DA}" type="datetimeFigureOut">
              <a:rPr lang="es-CL" smtClean="0"/>
              <a:pPr/>
              <a:t>21-06-2019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2EB02-9231-4740-B286-763D0AFC5F6A}" type="slidenum">
              <a:rPr lang="es-CL" smtClean="0"/>
              <a:pPr/>
              <a:t>‹Nº›</a:t>
            </a:fld>
            <a:endParaRPr 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es-CL" b="1" dirty="0" smtClean="0"/>
              <a:t>Unidad  2</a:t>
            </a:r>
            <a:endParaRPr lang="es-CL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201622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s-C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</a:t>
            </a:r>
            <a:r>
              <a:rPr lang="es-ES_tradnl" sz="4400" b="1" dirty="0" smtClean="0"/>
              <a:t>Dios me ha creado</a:t>
            </a:r>
            <a:r>
              <a:rPr lang="es-CL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”</a:t>
            </a:r>
          </a:p>
          <a:p>
            <a:pPr algn="ctr">
              <a:buNone/>
            </a:pPr>
            <a:endParaRPr lang="es-CL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es-CL" sz="2800" b="1" u="sng" dirty="0" smtClean="0">
                <a:latin typeface="Arial" pitchFamily="34" charset="0"/>
                <a:cs typeface="Arial" pitchFamily="34" charset="0"/>
              </a:rPr>
              <a:t>Objetivo</a:t>
            </a:r>
            <a:r>
              <a:rPr lang="es-CL" sz="2800" dirty="0" smtClean="0">
                <a:latin typeface="Arial" pitchFamily="34" charset="0"/>
                <a:cs typeface="Arial" pitchFamily="34" charset="0"/>
              </a:rPr>
              <a:t>: Reconocer la creación como obra del poder y amor del Padre Dios.</a:t>
            </a:r>
            <a:endParaRPr lang="es-CL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PC\Desktop\VARIOS\La PERFECCIÓN de la CREACIÓ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356992"/>
            <a:ext cx="4104456" cy="3081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s-ES_tradnl" sz="3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El regalo de Dios</a:t>
            </a:r>
            <a:endParaRPr lang="es-CL" sz="3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6" name="Picture 2" descr="C:\Users\PC\Desktop\VARIOS\2_adam-god-han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4721054" cy="3384376"/>
          </a:xfrm>
          <a:prstGeom prst="rect">
            <a:avLst/>
          </a:prstGeom>
          <a:noFill/>
        </p:spPr>
      </p:pic>
      <p:pic>
        <p:nvPicPr>
          <p:cNvPr id="1027" name="Picture 3" descr="C:\Users\PC\Desktop\VARIOS\215096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060848"/>
            <a:ext cx="3600400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uario\Desktop\descarg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9862" y="1052736"/>
            <a:ext cx="4027560" cy="5233784"/>
          </a:xfrm>
          <a:prstGeom prst="rect">
            <a:avLst/>
          </a:prstGeom>
          <a:noFill/>
        </p:spPr>
      </p:pic>
      <p:sp>
        <p:nvSpPr>
          <p:cNvPr id="4" name="3 CuadroTexto"/>
          <p:cNvSpPr txBox="1"/>
          <p:nvPr/>
        </p:nvSpPr>
        <p:spPr>
          <a:xfrm>
            <a:off x="827584" y="260648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Dibújate dentro del espejo para que tu imagen sea reflejada como la obra mas maravillosa y amada de Dios</a:t>
            </a:r>
            <a:r>
              <a:rPr lang="es-ES_tradnl" sz="2000" dirty="0" smtClean="0">
                <a:latin typeface="Comic Sans MS" pitchFamily="66" charset="0"/>
              </a:rPr>
              <a:t>.</a:t>
            </a:r>
            <a:endParaRPr lang="es-CL" sz="20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C\Desktop\VARIOS\depositphotos_149193042-stock-illustration-kids-daily-routi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8"/>
            <a:ext cx="4256350" cy="4525963"/>
          </a:xfrm>
          <a:prstGeom prst="rect">
            <a:avLst/>
          </a:prstGeom>
          <a:noFill/>
        </p:spPr>
      </p:pic>
      <p:pic>
        <p:nvPicPr>
          <p:cNvPr id="5" name="Picture 3" descr="C:\Users\PC\Desktop\VARIOS\depositphotos_151047550-stock-illustration-kids-daily-routin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700808"/>
            <a:ext cx="4258828" cy="4032448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0" y="5517232"/>
            <a:ext cx="4499992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4499992" y="5445224"/>
            <a:ext cx="432048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7 CuadroTexto"/>
          <p:cNvSpPr txBox="1"/>
          <p:nvPr/>
        </p:nvSpPr>
        <p:spPr>
          <a:xfrm>
            <a:off x="1979712" y="260648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u="sng" dirty="0" smtClean="0">
                <a:latin typeface="Comic Sans MS" pitchFamily="66" charset="0"/>
              </a:rPr>
              <a:t>Así cuido mi cuerpo</a:t>
            </a:r>
            <a:endParaRPr lang="es-CL" sz="3200" b="1" u="sng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VARIOS\8cd1dae2fe9801a34bdd1c88d76c57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3218688"/>
            <a:ext cx="3962400" cy="3639312"/>
          </a:xfrm>
          <a:prstGeom prst="rect">
            <a:avLst/>
          </a:prstGeom>
          <a:noFill/>
        </p:spPr>
      </p:pic>
      <p:pic>
        <p:nvPicPr>
          <p:cNvPr id="2051" name="Picture 3" descr="C:\Users\PC\Desktop\VARIOS\15834160-conjunto-de-ropa-de-dibujos-animados-para-los-niños-y-niñas-ilustración-vectori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76672"/>
            <a:ext cx="3962400" cy="2776728"/>
          </a:xfrm>
          <a:prstGeom prst="rect">
            <a:avLst/>
          </a:prstGeom>
          <a:noFill/>
        </p:spPr>
      </p:pic>
      <p:pic>
        <p:nvPicPr>
          <p:cNvPr id="2052" name="Picture 4" descr="C:\Users\PC\Desktop\VARIOS\15834161-conjunto-de-ropa-de-dibujos-animados-para-los-niños-y-niñas-ilustración-vectori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15472" y="404664"/>
            <a:ext cx="4323806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s-ES_tradnl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Conozco la </a:t>
            </a:r>
            <a:r>
              <a:rPr lang="es-ES_tradnl" sz="4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Creación</a:t>
            </a:r>
            <a:endParaRPr lang="es-CL" sz="4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075" name="Picture 3" descr="C:\Users\PC\Desktop\VARIOS\ensenar-cinco-sentidos-ninos-prima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020994"/>
            <a:ext cx="5152900" cy="3432341"/>
          </a:xfrm>
          <a:prstGeom prst="rect">
            <a:avLst/>
          </a:prstGeom>
          <a:noFill/>
        </p:spPr>
      </p:pic>
      <p:pic>
        <p:nvPicPr>
          <p:cNvPr id="3076" name="Picture 4" descr="C:\Users\PC\Desktop\VARIOS\timthumb-a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76872"/>
            <a:ext cx="3377951" cy="259228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39552" y="1052736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dirty="0" smtClean="0">
                <a:latin typeface="Comic Sans MS" pitchFamily="66" charset="0"/>
              </a:rPr>
              <a:t>Con mi cuerpo la maravillosa obra de Dios.</a:t>
            </a:r>
            <a:endParaRPr lang="es-CL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63</Words>
  <Application>Microsoft Office PowerPoint</Application>
  <PresentationFormat>Presentación en pantalla (4:3)</PresentationFormat>
  <Paragraphs>9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Unidad  2</vt:lpstr>
      <vt:lpstr>El regalo de Dios</vt:lpstr>
      <vt:lpstr>Diapositiva 3</vt:lpstr>
      <vt:lpstr>Diapositiva 4</vt:lpstr>
      <vt:lpstr>Diapositiva 5</vt:lpstr>
      <vt:lpstr>Conozco la Creación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KINDER</dc:title>
  <dc:creator>PORTABLE 04</dc:creator>
  <cp:lastModifiedBy>PC</cp:lastModifiedBy>
  <cp:revision>23</cp:revision>
  <dcterms:created xsi:type="dcterms:W3CDTF">2019-04-02T11:55:23Z</dcterms:created>
  <dcterms:modified xsi:type="dcterms:W3CDTF">2019-06-22T02:22:18Z</dcterms:modified>
</cp:coreProperties>
</file>