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3" autoAdjust="0"/>
    <p:restoredTop sz="94660"/>
  </p:normalViewPr>
  <p:slideViewPr>
    <p:cSldViewPr>
      <p:cViewPr varScale="1">
        <p:scale>
          <a:sx n="88" d="100"/>
          <a:sy n="88" d="100"/>
        </p:scale>
        <p:origin x="-71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B5BF-3D69-47A2-82FD-7037382CA3DF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E7C1-91C0-4149-9C2D-61A076A59D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B5BF-3D69-47A2-82FD-7037382CA3DF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E7C1-91C0-4149-9C2D-61A076A59D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B5BF-3D69-47A2-82FD-7037382CA3DF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E7C1-91C0-4149-9C2D-61A076A59D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B5BF-3D69-47A2-82FD-7037382CA3DF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E7C1-91C0-4149-9C2D-61A076A59D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B5BF-3D69-47A2-82FD-7037382CA3DF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E7C1-91C0-4149-9C2D-61A076A59D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B5BF-3D69-47A2-82FD-7037382CA3DF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E7C1-91C0-4149-9C2D-61A076A59D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B5BF-3D69-47A2-82FD-7037382CA3DF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E7C1-91C0-4149-9C2D-61A076A59D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B5BF-3D69-47A2-82FD-7037382CA3DF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E7C1-91C0-4149-9C2D-61A076A59D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B5BF-3D69-47A2-82FD-7037382CA3DF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E7C1-91C0-4149-9C2D-61A076A59D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B5BF-3D69-47A2-82FD-7037382CA3DF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E7C1-91C0-4149-9C2D-61A076A59D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B5BF-3D69-47A2-82FD-7037382CA3DF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BE7C1-91C0-4149-9C2D-61A076A59D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EB5BF-3D69-47A2-82FD-7037382CA3DF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BE7C1-91C0-4149-9C2D-61A076A59DD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s.wikipedia.org/wiki/196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rgent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8423" y="1196752"/>
            <a:ext cx="8847592" cy="4536504"/>
          </a:xfrm>
          <a:prstGeom prst="rect">
            <a:avLst/>
          </a:prstGeom>
        </p:spPr>
      </p:pic>
      <p:sp>
        <p:nvSpPr>
          <p:cNvPr id="5" name="4 Flecha derecha"/>
          <p:cNvSpPr/>
          <p:nvPr/>
        </p:nvSpPr>
        <p:spPr>
          <a:xfrm flipH="1">
            <a:off x="4716016" y="4149080"/>
            <a:ext cx="208823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ARGENTINA</a:t>
            </a:r>
            <a:endParaRPr lang="es-ES" dirty="0"/>
          </a:p>
        </p:txBody>
      </p:sp>
      <p:sp>
        <p:nvSpPr>
          <p:cNvPr id="7" name="6 Flecha derecha"/>
          <p:cNvSpPr/>
          <p:nvPr/>
        </p:nvSpPr>
        <p:spPr>
          <a:xfrm>
            <a:off x="4139952" y="2204864"/>
            <a:ext cx="151216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Munabe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107504" y="292494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/>
              <a:t>Año 1936 Nace Jorge </a:t>
            </a:r>
            <a:r>
              <a:rPr lang="es-ES" sz="4400" b="1" dirty="0"/>
              <a:t>Mario </a:t>
            </a:r>
            <a:r>
              <a:rPr lang="es-ES" sz="4400" b="1" dirty="0" err="1"/>
              <a:t>Bergoglio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1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Fue ordenado sacerdote en </a:t>
            </a:r>
            <a:r>
              <a:rPr lang="es-ES" u="sng" dirty="0">
                <a:hlinkClick r:id="rId2" tooltip="1969"/>
              </a:rPr>
              <a:t>1969</a:t>
            </a:r>
            <a:endParaRPr lang="es-ES" dirty="0"/>
          </a:p>
        </p:txBody>
      </p:sp>
      <p:pic>
        <p:nvPicPr>
          <p:cNvPr id="4" name="3 Imagen" descr="jov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1916832"/>
            <a:ext cx="3182253" cy="4248472"/>
          </a:xfrm>
          <a:prstGeom prst="rect">
            <a:avLst/>
          </a:prstGeom>
        </p:spPr>
      </p:pic>
      <p:pic>
        <p:nvPicPr>
          <p:cNvPr id="5" name="4 Imagen" descr="250px-Ihs-logo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4005064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Papa Juan </a:t>
            </a:r>
            <a:r>
              <a:rPr lang="es-ES" dirty="0"/>
              <a:t>P</a:t>
            </a:r>
            <a:r>
              <a:rPr lang="es-ES" dirty="0" smtClean="0"/>
              <a:t>ablo II le nombra Obispo de Oca </a:t>
            </a:r>
            <a:endParaRPr lang="es-ES" dirty="0"/>
          </a:p>
        </p:txBody>
      </p:sp>
      <p:pic>
        <p:nvPicPr>
          <p:cNvPr id="6" name="5 Marcador de contenido" descr="descarg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72816"/>
            <a:ext cx="7560840" cy="45365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Después de renunciar Benedicto XVI…</a:t>
            </a:r>
            <a:endParaRPr lang="es-ES" dirty="0"/>
          </a:p>
        </p:txBody>
      </p:sp>
      <p:pic>
        <p:nvPicPr>
          <p:cNvPr id="4" name="3 Marcador de contenido" descr="BenedictoXV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2060848"/>
            <a:ext cx="3384376" cy="41858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Jorge Mario </a:t>
            </a:r>
            <a:r>
              <a:rPr lang="es-ES" b="1" dirty="0" err="1"/>
              <a:t>Bergoglio</a:t>
            </a:r>
            <a:endParaRPr lang="es-ES" dirty="0"/>
          </a:p>
        </p:txBody>
      </p:sp>
      <p:pic>
        <p:nvPicPr>
          <p:cNvPr id="4" name="3 Marcador de contenido" descr="bergogli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7" y="2564904"/>
            <a:ext cx="5767069" cy="3240360"/>
          </a:xfrm>
        </p:spPr>
      </p:pic>
      <p:sp>
        <p:nvSpPr>
          <p:cNvPr id="5" name="4 CuadroTexto"/>
          <p:cNvSpPr txBox="1"/>
          <p:nvPr/>
        </p:nvSpPr>
        <p:spPr>
          <a:xfrm>
            <a:off x="0" y="148478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/>
              <a:t>Se convierte en….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PAPA - Francisco I</a:t>
            </a:r>
            <a:endParaRPr lang="es-ES" dirty="0"/>
          </a:p>
        </p:txBody>
      </p:sp>
      <p:pic>
        <p:nvPicPr>
          <p:cNvPr id="4" name="3 Marcador de contenido" descr="Francisco 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00808"/>
            <a:ext cx="7272808" cy="436368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 una gran misión</a:t>
            </a:r>
            <a:endParaRPr lang="es-ES" dirty="0"/>
          </a:p>
        </p:txBody>
      </p:sp>
      <p:pic>
        <p:nvPicPr>
          <p:cNvPr id="4" name="3 Marcador de contenido" descr="entr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3138054" cy="2088232"/>
          </a:xfrm>
        </p:spPr>
      </p:pic>
      <p:pic>
        <p:nvPicPr>
          <p:cNvPr id="5" name="4 Imagen" descr="image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2204864"/>
            <a:ext cx="3384376" cy="2795193"/>
          </a:xfrm>
          <a:prstGeom prst="rect">
            <a:avLst/>
          </a:prstGeom>
        </p:spPr>
      </p:pic>
      <p:pic>
        <p:nvPicPr>
          <p:cNvPr id="6" name="5 Imagen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556792"/>
            <a:ext cx="3364333" cy="2520002"/>
          </a:xfrm>
          <a:prstGeom prst="rect">
            <a:avLst/>
          </a:prstGeom>
        </p:spPr>
      </p:pic>
      <p:pic>
        <p:nvPicPr>
          <p:cNvPr id="7" name="6 Imagen" descr="images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23520" y="3861048"/>
            <a:ext cx="4320480" cy="2812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s-ES" dirty="0" smtClean="0"/>
              <a:t>Estar al frente de la Iglesia</a:t>
            </a:r>
            <a:endParaRPr lang="es-ES" dirty="0"/>
          </a:p>
        </p:txBody>
      </p:sp>
      <p:pic>
        <p:nvPicPr>
          <p:cNvPr id="4" name="3 Marcador de contenido" descr="al fren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774444"/>
            <a:ext cx="9144000" cy="4083556"/>
          </a:xfrm>
        </p:spPr>
      </p:pic>
      <p:sp>
        <p:nvSpPr>
          <p:cNvPr id="5" name="4 CuadroTexto"/>
          <p:cNvSpPr txBox="1"/>
          <p:nvPr/>
        </p:nvSpPr>
        <p:spPr>
          <a:xfrm>
            <a:off x="0" y="148478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/>
              <a:t>Y llevar la palabra de Dios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56</Words>
  <Application>Microsoft Office PowerPoint</Application>
  <PresentationFormat>Presentación en pantalla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Fue ordenado sacerdote en 1969</vt:lpstr>
      <vt:lpstr>El Papa Juan Pablo II le nombra Obispo de Oca </vt:lpstr>
      <vt:lpstr>Después de renunciar Benedicto XVI…</vt:lpstr>
      <vt:lpstr>Jorge Mario Bergoglio</vt:lpstr>
      <vt:lpstr>EL PAPA - Francisco I</vt:lpstr>
      <vt:lpstr>Con una gran misión</vt:lpstr>
      <vt:lpstr>Estar al frente de la Iglesia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12</cp:revision>
  <dcterms:created xsi:type="dcterms:W3CDTF">2014-02-26T20:13:15Z</dcterms:created>
  <dcterms:modified xsi:type="dcterms:W3CDTF">2014-02-26T21:16:31Z</dcterms:modified>
</cp:coreProperties>
</file>