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notesSlides/notesSlide1.xml" ContentType="application/vnd.openxmlformats-officedocument.presentationml.notesSlide+xml"/>
  <Override PartName="/ppt/media/image7.jpeg" ContentType="image/jpeg"/>
  <Override PartName="/ppt/media/image8.jpeg" ContentType="image/jpeg"/>
  <Override PartName="/ppt/notesSlides/notesSlide2.xml" ContentType="application/vnd.openxmlformats-officedocument.presentationml.notesSlide+xml"/>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 Se mantendría el secreto sobre lo discutido en el Concilio. </a:t>
            </a:r>
          </a:p>
          <a:p>
            <a:pPr/>
          </a:p>
          <a:p>
            <a:pPr/>
            <a:r>
              <a:t>La lengua oficial sería el latín, aunque en las comisiones podían emplearse otras lenguas.</a:t>
            </a:r>
          </a:p>
          <a:p>
            <a:pPr/>
            <a:r>
              <a:t> </a:t>
            </a:r>
          </a:p>
          <a:p>
            <a:pPr/>
            <a:r>
              <a:t>El derecho a hablar se daba en orden eclesiástico: los cardenales primero, luego los patriarcas, a continuación los arzobispos, obispos, etc.Se</a:t>
            </a:r>
          </a:p>
          <a:p>
            <a:pPr/>
            <a:r>
              <a:t> creaba una «presidencia del concilio» formada por 10 cardenales y una   secretaría general. </a:t>
            </a:r>
          </a:p>
          <a:p>
            <a:pPr/>
          </a:p>
          <a:p>
            <a:pPr/>
            <a:r>
              <a:t>Existirían además 10 comisiones (según las 10 comisiones preparatorias aunque con alguna variante) con 24 miembros cada una: 16 elegidos por la asamblea y 8 nombrados por el Papa (entre los cuales el presidente de cada comisión). </a:t>
            </a:r>
          </a:p>
          <a:p>
            <a:pPr/>
          </a:p>
          <a:p>
            <a:pPr/>
            <a:r>
              <a:t>A estas comisiones se añadió un secretariado para asuntos extraordinarios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Decretos Conciliares </a:t>
            </a:r>
          </a:p>
          <a:p>
            <a:pPr/>
            <a:r>
              <a:t>Ad Gentes ( Decreto sobre la actividad misionera de la Iglesia)</a:t>
            </a:r>
          </a:p>
          <a:p>
            <a:pPr/>
            <a:r>
              <a:t>Presbyterorum Ordinis (Decreto sobre el ministerio y vida de los presbíteros) </a:t>
            </a:r>
          </a:p>
          <a:p>
            <a:pPr/>
            <a:r>
              <a:t>Apostolicam actuositatem (Decreto sobre el apostolado de los laicos)</a:t>
            </a:r>
          </a:p>
          <a:p>
            <a:pPr/>
            <a:r>
              <a:t>Optatam Totius ( Decreto sobre la formación sacerdotal) </a:t>
            </a:r>
          </a:p>
          <a:p>
            <a:pPr/>
            <a:r>
              <a:t>Perfectae Caritatis (Decreto sobre la adecuada renovación de la vida religiosa)</a:t>
            </a:r>
          </a:p>
          <a:p>
            <a:pPr/>
            <a:r>
              <a:t>Christus Dominus (Decreto sobre el ministerio pastoral de los obispos) </a:t>
            </a:r>
          </a:p>
          <a:p>
            <a:pPr/>
            <a:r>
              <a:t>Unitatis Redintegratio ( Decreto sobre el ecumenismo) </a:t>
            </a:r>
          </a:p>
          <a:p>
            <a:pPr/>
            <a:r>
              <a:t>Orientalium Ecclesiarum (Decreto sobre las Iglesias orientales católicas) </a:t>
            </a:r>
          </a:p>
          <a:p>
            <a:pPr/>
            <a:r>
              <a:t>Ínter Mirifica (Decreto sobre los medios de comunicación social)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ítulo y subtítulo">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15"/>
          <p:cNvGrpSpPr/>
          <p:nvPr/>
        </p:nvGrpSpPr>
        <p:grpSpPr>
          <a:xfrm>
            <a:off x="1485900" y="4838700"/>
            <a:ext cx="10033000" cy="88901"/>
            <a:chOff x="0" y="0"/>
            <a:chExt cx="10033000" cy="88900"/>
          </a:xfrm>
        </p:grpSpPr>
        <p:pic>
          <p:nvPicPr>
            <p:cNvPr id="12"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Shape 16"/>
          <p:cNvSpPr/>
          <p:nvPr>
            <p:ph type="title"/>
          </p:nvPr>
        </p:nvSpPr>
        <p:spPr>
          <a:xfrm>
            <a:off x="1117600" y="2209800"/>
            <a:ext cx="10769600" cy="2540000"/>
          </a:xfrm>
          <a:prstGeom prst="rect">
            <a:avLst/>
          </a:prstGeom>
        </p:spPr>
        <p:txBody>
          <a:bodyPr anchor="b"/>
          <a:lstStyle/>
          <a:p>
            <a:pPr/>
            <a:r>
              <a:t>Texto del título</a:t>
            </a:r>
          </a:p>
        </p:txBody>
      </p:sp>
      <p:sp>
        <p:nvSpPr>
          <p:cNvPr id="17" name="Shape 17"/>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Nivel de texto 1</a:t>
            </a:r>
          </a:p>
          <a:p>
            <a:pPr lvl="1"/>
            <a:r>
              <a:t>Nivel de texto 2</a:t>
            </a:r>
          </a:p>
          <a:p>
            <a:pPr lvl="2"/>
            <a:r>
              <a:t>Nivel de texto 3</a:t>
            </a:r>
          </a:p>
          <a:p>
            <a:pPr lvl="3"/>
            <a:r>
              <a:t>Nivel de texto 4</a:t>
            </a:r>
          </a:p>
          <a:p>
            <a:pPr lvl="4"/>
            <a:r>
              <a:t>Nivel de texto 5</a:t>
            </a:r>
          </a:p>
        </p:txBody>
      </p:sp>
      <p:sp>
        <p:nvSpPr>
          <p:cNvPr id="18" name="Shape 18"/>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Cita">
    <p:spTree>
      <p:nvGrpSpPr>
        <p:cNvPr id="1" name=""/>
        <p:cNvGrpSpPr/>
        <p:nvPr/>
      </p:nvGrpSpPr>
      <p:grpSpPr>
        <a:xfrm>
          <a:off x="0" y="0"/>
          <a:ext cx="0" cy="0"/>
          <a:chOff x="0" y="0"/>
          <a:chExt cx="0" cy="0"/>
        </a:xfrm>
      </p:grpSpPr>
      <p:sp>
        <p:nvSpPr>
          <p:cNvPr id="107" name="Shape 107"/>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 Juan López</a:t>
            </a:r>
          </a:p>
        </p:txBody>
      </p:sp>
      <p:sp>
        <p:nvSpPr>
          <p:cNvPr id="108" name="Shape 108"/>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“Escribir una cita aquí” </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Foto">
    <p:spTree>
      <p:nvGrpSpPr>
        <p:cNvPr id="1" name=""/>
        <p:cNvGrpSpPr/>
        <p:nvPr/>
      </p:nvGrpSpPr>
      <p:grpSpPr>
        <a:xfrm>
          <a:off x="0" y="0"/>
          <a:ext cx="0" cy="0"/>
          <a:chOff x="0" y="0"/>
          <a:chExt cx="0" cy="0"/>
        </a:xfrm>
      </p:grpSpPr>
      <p:sp>
        <p:nvSpPr>
          <p:cNvPr id="116" name="Shape 116"/>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hape 117"/>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En blanco">
    <p:spTree>
      <p:nvGrpSpPr>
        <p:cNvPr id="1" name=""/>
        <p:cNvGrpSpPr/>
        <p:nvPr/>
      </p:nvGrpSpPr>
      <p:grpSpPr>
        <a:xfrm>
          <a:off x="0" y="0"/>
          <a:ext cx="0" cy="0"/>
          <a:chOff x="0" y="0"/>
          <a:chExt cx="0" cy="0"/>
        </a:xfrm>
      </p:grpSpPr>
      <p:sp>
        <p:nvSpPr>
          <p:cNvPr id="124" name="Shape 124"/>
          <p:cNvSpPr/>
          <p:nvPr>
            <p:ph type="sldNum" sz="quarter" idx="2"/>
          </p:nvPr>
        </p:nvSpPr>
        <p:spPr>
          <a:xfrm>
            <a:off x="6366789" y="9245599"/>
            <a:ext cx="283922" cy="3810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Foto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28"/>
          <p:cNvGrpSpPr/>
          <p:nvPr/>
        </p:nvGrpSpPr>
        <p:grpSpPr>
          <a:xfrm>
            <a:off x="1485900" y="2070100"/>
            <a:ext cx="10033000" cy="88901"/>
            <a:chOff x="0" y="0"/>
            <a:chExt cx="10033000" cy="88900"/>
          </a:xfrm>
        </p:grpSpPr>
        <p:pic>
          <p:nvPicPr>
            <p:cNvPr id="25"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Shape 29"/>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Shape 30"/>
          <p:cNvSpPr/>
          <p:nvPr>
            <p:ph type="title"/>
          </p:nvPr>
        </p:nvSpPr>
        <p:spPr>
          <a:xfrm>
            <a:off x="1117600" y="838200"/>
            <a:ext cx="10769600" cy="1143000"/>
          </a:xfrm>
          <a:prstGeom prst="rect">
            <a:avLst/>
          </a:prstGeom>
        </p:spPr>
        <p:txBody>
          <a:bodyPr/>
          <a:lstStyle/>
          <a:p>
            <a:pPr/>
            <a:r>
              <a:t>Texto del título</a:t>
            </a:r>
          </a:p>
        </p:txBody>
      </p:sp>
      <p:sp>
        <p:nvSpPr>
          <p:cNvPr id="31" name="Shape 3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Nivel de texto 1</a:t>
            </a:r>
          </a:p>
          <a:p>
            <a:pPr lvl="1"/>
            <a:r>
              <a:t>Nivel de texto 2</a:t>
            </a:r>
          </a:p>
          <a:p>
            <a:pPr lvl="2"/>
            <a:r>
              <a:t>Nivel de texto 3</a:t>
            </a:r>
          </a:p>
          <a:p>
            <a:pPr lvl="3"/>
            <a:r>
              <a:t>Nivel de texto 4</a:t>
            </a:r>
          </a:p>
          <a:p>
            <a:pPr lvl="4"/>
            <a:r>
              <a:t>Nivel de texto 5</a:t>
            </a:r>
          </a:p>
        </p:txBody>
      </p:sp>
      <p:sp>
        <p:nvSpPr>
          <p:cNvPr id="32" name="Shape 32"/>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ítulo (centro)">
    <p:spTree>
      <p:nvGrpSpPr>
        <p:cNvPr id="1" name=""/>
        <p:cNvGrpSpPr/>
        <p:nvPr/>
      </p:nvGrpSpPr>
      <p:grpSpPr>
        <a:xfrm>
          <a:off x="0" y="0"/>
          <a:ext cx="0" cy="0"/>
          <a:chOff x="0" y="0"/>
          <a:chExt cx="0" cy="0"/>
        </a:xfrm>
      </p:grpSpPr>
      <p:sp>
        <p:nvSpPr>
          <p:cNvPr id="39" name="Shape 39"/>
          <p:cNvSpPr/>
          <p:nvPr>
            <p:ph type="title"/>
          </p:nvPr>
        </p:nvSpPr>
        <p:spPr>
          <a:xfrm>
            <a:off x="1117600" y="3606800"/>
            <a:ext cx="10769600" cy="2540000"/>
          </a:xfrm>
          <a:prstGeom prst="rect">
            <a:avLst/>
          </a:prstGeom>
        </p:spPr>
        <p:txBody>
          <a:bodyPr/>
          <a:lstStyle/>
          <a:p>
            <a:pPr/>
            <a:r>
              <a:t>Texto del título</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Foto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50"/>
          <p:cNvGrpSpPr/>
          <p:nvPr/>
        </p:nvGrpSpPr>
        <p:grpSpPr>
          <a:xfrm>
            <a:off x="1638300" y="4889500"/>
            <a:ext cx="4368801" cy="88901"/>
            <a:chOff x="0" y="0"/>
            <a:chExt cx="4368800" cy="88900"/>
          </a:xfrm>
        </p:grpSpPr>
        <p:pic>
          <p:nvPicPr>
            <p:cNvPr id="47" name="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Shape 51"/>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Shape 52"/>
          <p:cNvSpPr/>
          <p:nvPr>
            <p:ph type="title"/>
          </p:nvPr>
        </p:nvSpPr>
        <p:spPr>
          <a:xfrm>
            <a:off x="1054100" y="1536700"/>
            <a:ext cx="5397500" cy="3225800"/>
          </a:xfrm>
          <a:prstGeom prst="rect">
            <a:avLst/>
          </a:prstGeom>
        </p:spPr>
        <p:txBody>
          <a:bodyPr anchor="b"/>
          <a:lstStyle>
            <a:lvl1pPr>
              <a:defRPr sz="5600"/>
            </a:lvl1pPr>
          </a:lstStyle>
          <a:p>
            <a:pPr/>
            <a:r>
              <a:t>Texto del título</a:t>
            </a:r>
          </a:p>
        </p:txBody>
      </p:sp>
      <p:sp>
        <p:nvSpPr>
          <p:cNvPr id="53" name="Shape 53"/>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Nivel de texto 1</a:t>
            </a:r>
          </a:p>
          <a:p>
            <a:pPr lvl="1"/>
            <a:r>
              <a:t>Nivel de texto 2</a:t>
            </a:r>
          </a:p>
          <a:p>
            <a:pPr lvl="2"/>
            <a:r>
              <a:t>Nivel de texto 3</a:t>
            </a:r>
          </a:p>
          <a:p>
            <a:pPr lvl="3"/>
            <a:r>
              <a:t>Nivel de texto 4</a:t>
            </a:r>
          </a:p>
          <a:p>
            <a:pPr lvl="4"/>
            <a:r>
              <a:t>Nivel de texto 5</a:t>
            </a:r>
          </a:p>
        </p:txBody>
      </p:sp>
      <p:sp>
        <p:nvSpPr>
          <p:cNvPr id="54" name="Shape 54"/>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ítulo (arriba)">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a:r>
              <a:t>Texto del título</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ítulo y viñetas">
    <p:spTree>
      <p:nvGrpSpPr>
        <p:cNvPr id="1" name=""/>
        <p:cNvGrpSpPr/>
        <p:nvPr/>
      </p:nvGrpSpPr>
      <p:grpSpPr>
        <a:xfrm>
          <a:off x="0" y="0"/>
          <a:ext cx="0" cy="0"/>
          <a:chOff x="0" y="0"/>
          <a:chExt cx="0" cy="0"/>
        </a:xfrm>
      </p:grpSpPr>
      <p:sp>
        <p:nvSpPr>
          <p:cNvPr id="69" name="Shape 69"/>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Shape 70"/>
          <p:cNvSpPr/>
          <p:nvPr>
            <p:ph type="title"/>
          </p:nvPr>
        </p:nvSpPr>
        <p:spPr>
          <a:prstGeom prst="rect">
            <a:avLst/>
          </a:prstGeom>
        </p:spPr>
        <p:txBody>
          <a:bodyPr/>
          <a:lstStyle/>
          <a:p>
            <a:pPr/>
            <a:r>
              <a:t>Texto del título</a:t>
            </a:r>
          </a:p>
        </p:txBody>
      </p:sp>
      <p:sp>
        <p:nvSpPr>
          <p:cNvPr id="71" name="Shape 7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viñetas y foto">
    <p:spTree>
      <p:nvGrpSpPr>
        <p:cNvPr id="1" name=""/>
        <p:cNvGrpSpPr/>
        <p:nvPr/>
      </p:nvGrpSpPr>
      <p:grpSpPr>
        <a:xfrm>
          <a:off x="0" y="0"/>
          <a:ext cx="0" cy="0"/>
          <a:chOff x="0" y="0"/>
          <a:chExt cx="0" cy="0"/>
        </a:xfrm>
      </p:grpSpPr>
      <p:sp>
        <p:nvSpPr>
          <p:cNvPr id="79" name="Shape 79"/>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Shape 80"/>
          <p:cNvSpPr/>
          <p:nvPr>
            <p:ph type="title"/>
          </p:nvPr>
        </p:nvSpPr>
        <p:spPr>
          <a:prstGeom prst="rect">
            <a:avLst/>
          </a:prstGeom>
        </p:spPr>
        <p:txBody>
          <a:bodyPr/>
          <a:lstStyle/>
          <a:p>
            <a:pPr/>
            <a:r>
              <a:t>Texto del título</a:t>
            </a:r>
          </a:p>
        </p:txBody>
      </p:sp>
      <p:sp>
        <p:nvSpPr>
          <p:cNvPr id="81" name="Shape 81"/>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Nivel de texto 1</a:t>
            </a:r>
          </a:p>
          <a:p>
            <a:pPr lvl="1"/>
            <a:r>
              <a:t>Nivel de texto 2</a:t>
            </a:r>
          </a:p>
          <a:p>
            <a:pPr lvl="2"/>
            <a:r>
              <a:t>Nivel de texto 3</a:t>
            </a:r>
          </a:p>
          <a:p>
            <a:pPr lvl="3"/>
            <a:r>
              <a:t>Nivel de texto 4</a:t>
            </a:r>
          </a:p>
          <a:p>
            <a:pPr lvl="4"/>
            <a:r>
              <a:t>Nivel de texto 5</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Viñetas">
    <p:spTree>
      <p:nvGrpSpPr>
        <p:cNvPr id="1" name=""/>
        <p:cNvGrpSpPr/>
        <p:nvPr/>
      </p:nvGrpSpPr>
      <p:grpSpPr>
        <a:xfrm>
          <a:off x="0" y="0"/>
          <a:ext cx="0" cy="0"/>
          <a:chOff x="0" y="0"/>
          <a:chExt cx="0" cy="0"/>
        </a:xfrm>
      </p:grpSpPr>
      <p:sp>
        <p:nvSpPr>
          <p:cNvPr id="89" name="Shape 89"/>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Foto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Shape 97"/>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hape 100"/>
          <p:cNvSpPr/>
          <p:nvPr>
            <p:ph type="sldNum" sz="quarter" idx="2"/>
          </p:nvPr>
        </p:nvSpPr>
        <p:spPr>
          <a:xfrm>
            <a:off x="6366789" y="9245599"/>
            <a:ext cx="283922" cy="381001"/>
          </a:xfrm>
          <a:prstGeom prst="rect">
            <a:avLst/>
          </a:prstGeom>
          <a:noFill/>
        </p:spPr>
        <p:txBody>
          <a:bodyPr anchor="b"/>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4" name="Shape 4"/>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de texto 1</a:t>
            </a:r>
          </a:p>
          <a:p>
            <a:pPr lvl="1"/>
            <a:r>
              <a:t>Nivel de texto 2</a:t>
            </a:r>
          </a:p>
          <a:p>
            <a:pPr lvl="2"/>
            <a:r>
              <a:t>Nivel de texto 3</a:t>
            </a:r>
          </a:p>
          <a:p>
            <a:pPr lvl="3"/>
            <a:r>
              <a:t>Nivel de texto 4</a:t>
            </a:r>
          </a:p>
          <a:p>
            <a:pPr lvl="4"/>
            <a:r>
              <a:t>Nivel de texto 5</a:t>
            </a:r>
          </a:p>
        </p:txBody>
      </p:sp>
      <p:sp>
        <p:nvSpPr>
          <p:cNvPr id="5" name="Shape 5"/>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jpeg"/><Relationship Id="rId4" Type="http://schemas.openxmlformats.org/officeDocument/2006/relationships/image" Target="../media/image5.png"/><Relationship Id="rId5" Type="http://schemas.openxmlformats.org/officeDocument/2006/relationships/image" Target="../media/image1.gif"/><Relationship Id="rId6"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jpeg"/><Relationship Id="rId4"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2.gif"/><Relationship Id="rId7"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ctrTitle"/>
          </p:nvPr>
        </p:nvSpPr>
        <p:spPr>
          <a:prstGeom prst="rect">
            <a:avLst/>
          </a:prstGeom>
        </p:spPr>
        <p:txBody>
          <a:bodyPr/>
          <a:lstStyle/>
          <a:p>
            <a:pPr/>
            <a:r>
              <a:t>El Concilio Vaticano II</a:t>
            </a:r>
          </a:p>
        </p:txBody>
      </p:sp>
      <p:sp>
        <p:nvSpPr>
          <p:cNvPr id="134" name="Shape 134"/>
          <p:cNvSpPr/>
          <p:nvPr>
            <p:ph type="subTitle" sz="quarter" idx="1"/>
          </p:nvPr>
        </p:nvSpPr>
        <p:spPr>
          <a:prstGeom prst="rect">
            <a:avLst/>
          </a:prstGeom>
        </p:spPr>
        <p:txBody>
          <a:bodyPr/>
          <a:lstStyle/>
          <a:p>
            <a:pPr/>
          </a:p>
        </p:txBody>
      </p:sp>
      <p:pic>
        <p:nvPicPr>
          <p:cNvPr id="135" name="28D12752-43D0-4A53-B275-3966CD8A5A81-L0-001.jpeg"/>
          <p:cNvPicPr>
            <a:picLocks noChangeAspect="1"/>
          </p:cNvPicPr>
          <p:nvPr/>
        </p:nvPicPr>
        <p:blipFill>
          <a:blip r:embed="rId2">
            <a:extLst/>
          </a:blip>
          <a:stretch>
            <a:fillRect/>
          </a:stretch>
        </p:blipFill>
        <p:spPr>
          <a:xfrm rot="21595182">
            <a:off x="2446468" y="4605464"/>
            <a:ext cx="8249926" cy="4424961"/>
          </a:xfrm>
          <a:prstGeom prst="rect">
            <a:avLst/>
          </a:prstGeom>
          <a:ln w="25400">
            <a:miter lim="400000"/>
          </a:ln>
          <a:effectLst>
            <a:outerShdw sx="100000" sy="100000" kx="0" ky="0" algn="b" rotWithShape="0" blurRad="190500" dist="8455" dir="5400000">
              <a:srgbClr val="000000"/>
            </a:outerShdw>
          </a:effectLst>
        </p:spPr>
      </p:pic>
      <p:sp>
        <p:nvSpPr>
          <p:cNvPr id="136" name="Shape 136"/>
          <p:cNvSpPr/>
          <p:nvPr>
            <p:ph type="sldNum" sz="quarter" idx="4294967295"/>
          </p:nvPr>
        </p:nvSpPr>
        <p:spPr>
          <a:xfrm>
            <a:off x="6421881" y="9245600"/>
            <a:ext cx="173737" cy="381000"/>
          </a:xfrm>
          <a:prstGeom prst="rect">
            <a:avLst/>
          </a:prstGeom>
          <a:noFill/>
          <a:extLst>
            <a:ext uri="{C572A759-6A51-4108-AA02-DFA0A04FC94B}">
              <ma14:wrappingTextBoxFlag xmlns:ma14="http://schemas.microsoft.com/office/mac/drawingml/2011/main" val="1"/>
            </a:ext>
          </a:extLst>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33"/>
                                        </p:tgtEl>
                                        <p:attrNameLst>
                                          <p:attrName>style.visibility</p:attrName>
                                        </p:attrNameLst>
                                      </p:cBhvr>
                                      <p:to>
                                        <p:strVal val="visible"/>
                                      </p:to>
                                    </p:set>
                                    <p:anim calcmode="lin" valueType="num">
                                      <p:cBhvr>
                                        <p:cTn id="7" dur="500" fill="hold"/>
                                        <p:tgtEl>
                                          <p:spTgt spid="133"/>
                                        </p:tgtEl>
                                        <p:attrNameLst>
                                          <p:attrName>ppt_x</p:attrName>
                                        </p:attrNameLst>
                                      </p:cBhvr>
                                      <p:tavLst>
                                        <p:tav tm="0">
                                          <p:val>
                                            <p:strVal val="#ppt_x"/>
                                          </p:val>
                                        </p:tav>
                                        <p:tav tm="100000">
                                          <p:val>
                                            <p:strVal val="#ppt_x"/>
                                          </p:val>
                                        </p:tav>
                                      </p:tavLst>
                                    </p:anim>
                                    <p:anim calcmode="lin" valueType="num">
                                      <p:cBhvr>
                                        <p:cTn id="8" dur="500" fill="hold"/>
                                        <p:tgtEl>
                                          <p:spTgt spid="1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135"/>
                                        </p:tgtEl>
                                        <p:attrNameLst>
                                          <p:attrName>style.visibility</p:attrName>
                                        </p:attrNameLst>
                                      </p:cBhvr>
                                      <p:to>
                                        <p:strVal val="visible"/>
                                      </p:to>
                                    </p:set>
                                    <p:animEffect filter="fade" transition="in">
                                      <p:cBhvr>
                                        <p:cTn id="13" dur="1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2"/>
      <p:bldP build="whole" bldLvl="1" animBg="1" rev="0" advAuto="0" spid="133"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nvSpPr>
        <p:spPr>
          <a:xfrm>
            <a:off x="7326594" y="904932"/>
            <a:ext cx="4343370"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vl1pPr>
          </a:lstStyle>
          <a:p>
            <a:pPr/>
            <a:r>
              <a:t>📌 Christus Dominus (el ministerio pastoral de los obispos)</a:t>
            </a:r>
          </a:p>
        </p:txBody>
      </p:sp>
      <p:sp>
        <p:nvSpPr>
          <p:cNvPr id="216" name="Shape 216"/>
          <p:cNvSpPr/>
          <p:nvPr/>
        </p:nvSpPr>
        <p:spPr>
          <a:xfrm>
            <a:off x="776333" y="904932"/>
            <a:ext cx="4759517"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vl1pPr>
          </a:lstStyle>
          <a:p>
            <a:pPr/>
            <a:r>
              <a:t>📌Perfectae Caritatis ( adecuada renovación de la vida religiosa)</a:t>
            </a:r>
          </a:p>
        </p:txBody>
      </p:sp>
      <p:sp>
        <p:nvSpPr>
          <p:cNvPr id="217" name="Shape 217"/>
          <p:cNvSpPr/>
          <p:nvPr/>
        </p:nvSpPr>
        <p:spPr>
          <a:xfrm>
            <a:off x="494856" y="2848724"/>
            <a:ext cx="5480167"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vl1pPr>
          </a:lstStyle>
          <a:p>
            <a:pPr/>
            <a:r>
              <a:t>📌 Unitatis Redintegratio ( Decreto sobre el ecumenismo)</a:t>
            </a:r>
          </a:p>
        </p:txBody>
      </p:sp>
      <p:pic>
        <p:nvPicPr>
          <p:cNvPr id="218" name="95D2C65C-262E-47D6-BE8D-381B00DD0FCB-L0-001.jpeg"/>
          <p:cNvPicPr>
            <a:picLocks noChangeAspect="1"/>
          </p:cNvPicPr>
          <p:nvPr/>
        </p:nvPicPr>
        <p:blipFill>
          <a:blip r:embed="rId2">
            <a:extLst/>
          </a:blip>
          <a:stretch>
            <a:fillRect/>
          </a:stretch>
        </p:blipFill>
        <p:spPr>
          <a:xfrm>
            <a:off x="1769100" y="4041213"/>
            <a:ext cx="2356958" cy="2137467"/>
          </a:xfrm>
          <a:prstGeom prst="rect">
            <a:avLst/>
          </a:prstGeom>
          <a:ln w="12700">
            <a:miter lim="400000"/>
          </a:ln>
        </p:spPr>
      </p:pic>
      <p:sp>
        <p:nvSpPr>
          <p:cNvPr id="219" name="Shape 219"/>
          <p:cNvSpPr/>
          <p:nvPr/>
        </p:nvSpPr>
        <p:spPr>
          <a:xfrm>
            <a:off x="6447858" y="2848724"/>
            <a:ext cx="6047120"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lvl1pPr>
          </a:lstStyle>
          <a:p>
            <a:pPr/>
            <a:r>
              <a:t>📌 Orientalium Ecclesiarum (las Iglesias orientales católicas)</a:t>
            </a:r>
          </a:p>
        </p:txBody>
      </p:sp>
      <p:pic>
        <p:nvPicPr>
          <p:cNvPr id="220" name="9E194A68-9A69-4834-B042-86B8F686D267-L0-001.jpeg"/>
          <p:cNvPicPr>
            <a:picLocks noChangeAspect="1"/>
          </p:cNvPicPr>
          <p:nvPr/>
        </p:nvPicPr>
        <p:blipFill>
          <a:blip r:embed="rId3">
            <a:extLst/>
          </a:blip>
          <a:stretch>
            <a:fillRect/>
          </a:stretch>
        </p:blipFill>
        <p:spPr>
          <a:xfrm>
            <a:off x="8471549" y="4041213"/>
            <a:ext cx="2069223" cy="2082237"/>
          </a:xfrm>
          <a:prstGeom prst="rect">
            <a:avLst/>
          </a:prstGeom>
          <a:ln w="12700">
            <a:miter lim="400000"/>
          </a:ln>
        </p:spPr>
      </p:pic>
      <p:sp>
        <p:nvSpPr>
          <p:cNvPr id="221" name="Shape 221"/>
          <p:cNvSpPr/>
          <p:nvPr/>
        </p:nvSpPr>
        <p:spPr>
          <a:xfrm>
            <a:off x="2835765" y="6123449"/>
            <a:ext cx="6611323"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vl1pPr>
          </a:lstStyle>
          <a:p>
            <a:pPr/>
            <a:r>
              <a:t>📌 Ínter Mirifica (los medios de comunicación social)</a:t>
            </a:r>
          </a:p>
        </p:txBody>
      </p:sp>
      <p:pic>
        <p:nvPicPr>
          <p:cNvPr id="222" name="CC446A59-C7A4-4A5F-940A-3F877127D9DF-L0-001.jpeg"/>
          <p:cNvPicPr>
            <a:picLocks noChangeAspect="1"/>
          </p:cNvPicPr>
          <p:nvPr/>
        </p:nvPicPr>
        <p:blipFill>
          <a:blip r:embed="rId4">
            <a:extLst/>
          </a:blip>
          <a:stretch>
            <a:fillRect/>
          </a:stretch>
        </p:blipFill>
        <p:spPr>
          <a:xfrm>
            <a:off x="4981608" y="7152149"/>
            <a:ext cx="2067481" cy="20674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pus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16"/>
                                        </p:tgtEl>
                                        <p:attrNameLst>
                                          <p:attrName>style.visibility</p:attrName>
                                        </p:attrNameLst>
                                      </p:cBhvr>
                                      <p:to>
                                        <p:strVal val="visible"/>
                                      </p:to>
                                    </p:set>
                                    <p:anim calcmode="lin" valueType="num">
                                      <p:cBhvr>
                                        <p:cTn id="7" dur="1000" fill="hold"/>
                                        <p:tgtEl>
                                          <p:spTgt spid="216"/>
                                        </p:tgtEl>
                                        <p:attrNameLst>
                                          <p:attrName>ppt_x</p:attrName>
                                        </p:attrNameLst>
                                      </p:cBhvr>
                                      <p:tavLst>
                                        <p:tav tm="0">
                                          <p:val>
                                            <p:strVal val="0-#ppt_w/2"/>
                                          </p:val>
                                        </p:tav>
                                        <p:tav tm="100000">
                                          <p:val>
                                            <p:strVal val="#ppt_x"/>
                                          </p:val>
                                        </p:tav>
                                      </p:tavLst>
                                    </p:anim>
                                    <p:anim calcmode="lin" valueType="num">
                                      <p:cBhvr>
                                        <p:cTn id="8" dur="1000" fill="hold"/>
                                        <p:tgtEl>
                                          <p:spTgt spid="2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17"/>
                                        </p:tgtEl>
                                        <p:attrNameLst>
                                          <p:attrName>style.visibility</p:attrName>
                                        </p:attrNameLst>
                                      </p:cBhvr>
                                      <p:to>
                                        <p:strVal val="visible"/>
                                      </p:to>
                                    </p:set>
                                    <p:anim calcmode="lin" valueType="num">
                                      <p:cBhvr>
                                        <p:cTn id="13" dur="1000" fill="hold"/>
                                        <p:tgtEl>
                                          <p:spTgt spid="217"/>
                                        </p:tgtEl>
                                        <p:attrNameLst>
                                          <p:attrName>ppt_x</p:attrName>
                                        </p:attrNameLst>
                                      </p:cBhvr>
                                      <p:tavLst>
                                        <p:tav tm="0">
                                          <p:val>
                                            <p:strVal val="0-#ppt_w/2"/>
                                          </p:val>
                                        </p:tav>
                                        <p:tav tm="100000">
                                          <p:val>
                                            <p:strVal val="#ppt_x"/>
                                          </p:val>
                                        </p:tav>
                                      </p:tavLst>
                                    </p:anim>
                                    <p:anim calcmode="lin" valueType="num">
                                      <p:cBhvr>
                                        <p:cTn id="14" dur="1000" fill="hold"/>
                                        <p:tgtEl>
                                          <p:spTgt spid="2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32" presetID="4" grpId="3" fill="hold">
                                  <p:stCondLst>
                                    <p:cond delay="0"/>
                                  </p:stCondLst>
                                  <p:iterate type="el" backwards="0">
                                    <p:tmAbs val="0"/>
                                  </p:iterate>
                                  <p:childTnLst>
                                    <p:set>
                                      <p:cBhvr>
                                        <p:cTn id="18" fill="hold"/>
                                        <p:tgtEl>
                                          <p:spTgt spid="218"/>
                                        </p:tgtEl>
                                        <p:attrNameLst>
                                          <p:attrName>style.visibility</p:attrName>
                                        </p:attrNameLst>
                                      </p:cBhvr>
                                      <p:to>
                                        <p:strVal val="visible"/>
                                      </p:to>
                                    </p:set>
                                    <p:animEffect filter="box(out)" transition="in">
                                      <p:cBhvr>
                                        <p:cTn id="19" dur="1000"/>
                                        <p:tgtEl>
                                          <p:spTgt spid="218"/>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 grpId="4" fill="hold">
                                  <p:stCondLst>
                                    <p:cond delay="0"/>
                                  </p:stCondLst>
                                  <p:iterate type="el" backwards="0">
                                    <p:tmAbs val="0"/>
                                  </p:iterate>
                                  <p:childTnLst>
                                    <p:set>
                                      <p:cBhvr>
                                        <p:cTn id="23" fill="hold"/>
                                        <p:tgtEl>
                                          <p:spTgt spid="215"/>
                                        </p:tgtEl>
                                        <p:attrNameLst>
                                          <p:attrName>style.visibility</p:attrName>
                                        </p:attrNameLst>
                                      </p:cBhvr>
                                      <p:to>
                                        <p:strVal val="visible"/>
                                      </p:to>
                                    </p:set>
                                    <p:anim calcmode="lin" valueType="num">
                                      <p:cBhvr>
                                        <p:cTn id="24" dur="1000" fill="hold"/>
                                        <p:tgtEl>
                                          <p:spTgt spid="215"/>
                                        </p:tgtEl>
                                        <p:attrNameLst>
                                          <p:attrName>ppt_x</p:attrName>
                                        </p:attrNameLst>
                                      </p:cBhvr>
                                      <p:tavLst>
                                        <p:tav tm="0">
                                          <p:val>
                                            <p:strVal val="0-#ppt_w/2"/>
                                          </p:val>
                                        </p:tav>
                                        <p:tav tm="100000">
                                          <p:val>
                                            <p:strVal val="#ppt_x"/>
                                          </p:val>
                                        </p:tav>
                                      </p:tavLst>
                                    </p:anim>
                                    <p:anim calcmode="lin" valueType="num">
                                      <p:cBhvr>
                                        <p:cTn id="25" dur="1000" fill="hold"/>
                                        <p:tgtEl>
                                          <p:spTgt spid="2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 grpId="5" fill="hold">
                                  <p:stCondLst>
                                    <p:cond delay="0"/>
                                  </p:stCondLst>
                                  <p:iterate type="el" backwards="0">
                                    <p:tmAbs val="0"/>
                                  </p:iterate>
                                  <p:childTnLst>
                                    <p:set>
                                      <p:cBhvr>
                                        <p:cTn id="29" fill="hold"/>
                                        <p:tgtEl>
                                          <p:spTgt spid="219"/>
                                        </p:tgtEl>
                                        <p:attrNameLst>
                                          <p:attrName>style.visibility</p:attrName>
                                        </p:attrNameLst>
                                      </p:cBhvr>
                                      <p:to>
                                        <p:strVal val="visible"/>
                                      </p:to>
                                    </p:set>
                                    <p:anim calcmode="lin" valueType="num">
                                      <p:cBhvr>
                                        <p:cTn id="30" dur="1000" fill="hold"/>
                                        <p:tgtEl>
                                          <p:spTgt spid="219"/>
                                        </p:tgtEl>
                                        <p:attrNameLst>
                                          <p:attrName>ppt_x</p:attrName>
                                        </p:attrNameLst>
                                      </p:cBhvr>
                                      <p:tavLst>
                                        <p:tav tm="0">
                                          <p:val>
                                            <p:strVal val="0-#ppt_w/2"/>
                                          </p:val>
                                        </p:tav>
                                        <p:tav tm="100000">
                                          <p:val>
                                            <p:strVal val="#ppt_x"/>
                                          </p:val>
                                        </p:tav>
                                      </p:tavLst>
                                    </p:anim>
                                    <p:anim calcmode="lin" valueType="num">
                                      <p:cBhvr>
                                        <p:cTn id="31" dur="1000" fill="hold"/>
                                        <p:tgtEl>
                                          <p:spTgt spid="21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32" presetID="4" grpId="6" fill="hold">
                                  <p:stCondLst>
                                    <p:cond delay="0"/>
                                  </p:stCondLst>
                                  <p:iterate type="el" backwards="0">
                                    <p:tmAbs val="0"/>
                                  </p:iterate>
                                  <p:childTnLst>
                                    <p:set>
                                      <p:cBhvr>
                                        <p:cTn id="35" fill="hold"/>
                                        <p:tgtEl>
                                          <p:spTgt spid="220"/>
                                        </p:tgtEl>
                                        <p:attrNameLst>
                                          <p:attrName>style.visibility</p:attrName>
                                        </p:attrNameLst>
                                      </p:cBhvr>
                                      <p:to>
                                        <p:strVal val="visible"/>
                                      </p:to>
                                    </p:set>
                                    <p:animEffect filter="box(out)" transition="in">
                                      <p:cBhvr>
                                        <p:cTn id="36" dur="1000"/>
                                        <p:tgtEl>
                                          <p:spTgt spid="220"/>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7" fill="hold">
                                  <p:stCondLst>
                                    <p:cond delay="0"/>
                                  </p:stCondLst>
                                  <p:iterate type="el" backwards="0">
                                    <p:tmAbs val="0"/>
                                  </p:iterate>
                                  <p:childTnLst>
                                    <p:set>
                                      <p:cBhvr>
                                        <p:cTn id="40" fill="hold"/>
                                        <p:tgtEl>
                                          <p:spTgt spid="221"/>
                                        </p:tgtEl>
                                        <p:attrNameLst>
                                          <p:attrName>style.visibility</p:attrName>
                                        </p:attrNameLst>
                                      </p:cBhvr>
                                      <p:to>
                                        <p:strVal val="visible"/>
                                      </p:to>
                                    </p:set>
                                    <p:anim calcmode="lin" valueType="num">
                                      <p:cBhvr>
                                        <p:cTn id="41" dur="1000" fill="hold"/>
                                        <p:tgtEl>
                                          <p:spTgt spid="221"/>
                                        </p:tgtEl>
                                        <p:attrNameLst>
                                          <p:attrName>ppt_x</p:attrName>
                                        </p:attrNameLst>
                                      </p:cBhvr>
                                      <p:tavLst>
                                        <p:tav tm="0">
                                          <p:val>
                                            <p:strVal val="0-#ppt_w/2"/>
                                          </p:val>
                                        </p:tav>
                                        <p:tav tm="100000">
                                          <p:val>
                                            <p:strVal val="#ppt_x"/>
                                          </p:val>
                                        </p:tav>
                                      </p:tavLst>
                                    </p:anim>
                                    <p:anim calcmode="lin" valueType="num">
                                      <p:cBhvr>
                                        <p:cTn id="42" dur="10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32" presetID="4" grpId="8" fill="hold">
                                  <p:stCondLst>
                                    <p:cond delay="0"/>
                                  </p:stCondLst>
                                  <p:iterate type="el" backwards="0">
                                    <p:tmAbs val="0"/>
                                  </p:iterate>
                                  <p:childTnLst>
                                    <p:set>
                                      <p:cBhvr>
                                        <p:cTn id="46" fill="hold"/>
                                        <p:tgtEl>
                                          <p:spTgt spid="222"/>
                                        </p:tgtEl>
                                        <p:attrNameLst>
                                          <p:attrName>style.visibility</p:attrName>
                                        </p:attrNameLst>
                                      </p:cBhvr>
                                      <p:to>
                                        <p:strVal val="visible"/>
                                      </p:to>
                                    </p:set>
                                    <p:animEffect filter="box(out)" transition="in">
                                      <p:cBhvr>
                                        <p:cTn id="47"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5"/>
      <p:bldP build="whole" bldLvl="1" animBg="1" rev="0" advAuto="0" spid="215" grpId="4"/>
      <p:bldP build="whole" bldLvl="1" animBg="1" rev="0" advAuto="0" spid="221" grpId="7"/>
      <p:bldP build="whole" bldLvl="1" animBg="1" rev="0" advAuto="0" spid="220" grpId="6"/>
      <p:bldP build="whole" bldLvl="1" animBg="1" rev="0" advAuto="0" spid="218" grpId="3"/>
      <p:bldP build="whole" bldLvl="1" animBg="1" rev="0" advAuto="0" spid="222" grpId="8"/>
      <p:bldP build="whole" bldLvl="1" animBg="1" rev="0" advAuto="0" spid="216" grpId="1"/>
      <p:bldP build="whole" bldLvl="1" animBg="1" rev="0" advAuto="0" spid="217"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a:lstStyle>
            <a:lvl1pPr defTabSz="537463">
              <a:defRPr sz="6440"/>
            </a:lvl1pPr>
          </a:lstStyle>
          <a:p>
            <a:pPr/>
            <a:r>
              <a:t>Documentos II</a:t>
            </a:r>
          </a:p>
        </p:txBody>
      </p:sp>
      <p:sp>
        <p:nvSpPr>
          <p:cNvPr id="225" name="Shape 225"/>
          <p:cNvSpPr/>
          <p:nvPr>
            <p:ph type="body" sz="half" idx="1"/>
          </p:nvPr>
        </p:nvSpPr>
        <p:spPr>
          <a:xfrm>
            <a:off x="850900" y="2665720"/>
            <a:ext cx="5333499" cy="6300480"/>
          </a:xfrm>
          <a:prstGeom prst="rect">
            <a:avLst/>
          </a:prstGeom>
        </p:spPr>
        <p:txBody>
          <a:bodyPr anchor="t"/>
          <a:lstStyle/>
          <a:p>
            <a:pPr marL="285750" indent="-285750" defTabSz="438150">
              <a:spcBef>
                <a:spcPts val="2400"/>
              </a:spcBef>
              <a:buBlip>
                <a:blip r:embed="rId2"/>
              </a:buBlip>
              <a:defRPr b="1" i="1" sz="2475"/>
            </a:pPr>
            <a:r>
              <a:t>Constituciones </a:t>
            </a:r>
          </a:p>
          <a:p>
            <a:pPr marL="285750" indent="-285750" defTabSz="438150">
              <a:spcBef>
                <a:spcPts val="2400"/>
              </a:spcBef>
              <a:buBlip>
                <a:blip r:embed="rId2"/>
              </a:buBlip>
              <a:defRPr sz="2475"/>
            </a:pPr>
            <a:r>
              <a:rPr u="sng"/>
              <a:t>Dei Verbum</a:t>
            </a:r>
            <a:r>
              <a:t> (Constitución dogmática sobre la divina revelación) </a:t>
            </a:r>
          </a:p>
          <a:p>
            <a:pPr marL="285750" indent="-285750" defTabSz="438150">
              <a:spcBef>
                <a:spcPts val="2400"/>
              </a:spcBef>
              <a:buBlip>
                <a:blip r:embed="rId2"/>
              </a:buBlip>
              <a:defRPr sz="2475"/>
            </a:pPr>
            <a:r>
              <a:rPr u="sng"/>
              <a:t>Lumen gentium</a:t>
            </a:r>
            <a:r>
              <a:t> ( Constitución dogmática sobre la iglesia)</a:t>
            </a:r>
          </a:p>
          <a:p>
            <a:pPr marL="285750" indent="-285750" defTabSz="438150">
              <a:spcBef>
                <a:spcPts val="2400"/>
              </a:spcBef>
              <a:buBlip>
                <a:blip r:embed="rId2"/>
              </a:buBlip>
              <a:defRPr sz="2475"/>
            </a:pPr>
            <a:r>
              <a:rPr u="sng"/>
              <a:t>Sacrosanctum Concilium</a:t>
            </a:r>
            <a:r>
              <a:t> (Constitución sobre la Sagrada liturgia)</a:t>
            </a:r>
          </a:p>
          <a:p>
            <a:pPr marL="285750" indent="-285750" defTabSz="438150">
              <a:spcBef>
                <a:spcPts val="2400"/>
              </a:spcBef>
              <a:buBlip>
                <a:blip r:embed="rId2"/>
              </a:buBlip>
              <a:defRPr sz="2475"/>
            </a:pPr>
            <a:r>
              <a:rPr u="sng"/>
              <a:t>Gaudium et Spes </a:t>
            </a:r>
            <a:r>
              <a:t>(Constitución pastoral sobre la la Iglesia en el mundo actual)</a:t>
            </a:r>
          </a:p>
        </p:txBody>
      </p:sp>
      <p:sp>
        <p:nvSpPr>
          <p:cNvPr id="226" name="Shape 226"/>
          <p:cNvSpPr/>
          <p:nvPr/>
        </p:nvSpPr>
        <p:spPr>
          <a:xfrm>
            <a:off x="6743700" y="2768728"/>
            <a:ext cx="5410200" cy="60944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28121" indent="-328121" algn="l" defTabSz="572516">
              <a:lnSpc>
                <a:spcPct val="110000"/>
              </a:lnSpc>
              <a:spcBef>
                <a:spcPts val="3200"/>
              </a:spcBef>
              <a:buSzPct val="45000"/>
              <a:buBlip>
                <a:blip r:embed="rId2"/>
              </a:buBlip>
              <a:defRPr b="1" i="1" sz="2842"/>
            </a:pPr>
            <a:r>
              <a:t>Declaraciones Conciliares </a:t>
            </a:r>
          </a:p>
          <a:p>
            <a:pPr marL="328121" indent="-328121" algn="l" defTabSz="572516">
              <a:lnSpc>
                <a:spcPct val="110000"/>
              </a:lnSpc>
              <a:spcBef>
                <a:spcPts val="3200"/>
              </a:spcBef>
              <a:buSzPct val="45000"/>
              <a:buBlip>
                <a:blip r:embed="rId2"/>
              </a:buBlip>
              <a:defRPr sz="2842"/>
            </a:pPr>
            <a:r>
              <a:rPr u="sng"/>
              <a:t>Gravissimum educationis</a:t>
            </a:r>
            <a:r>
              <a:t> (Declaración sobre la educación cristiana)</a:t>
            </a:r>
          </a:p>
          <a:p>
            <a:pPr marL="328121" indent="-328121" algn="l" defTabSz="572516">
              <a:lnSpc>
                <a:spcPct val="110000"/>
              </a:lnSpc>
              <a:spcBef>
                <a:spcPts val="3200"/>
              </a:spcBef>
              <a:buSzPct val="45000"/>
              <a:buBlip>
                <a:blip r:embed="rId2"/>
              </a:buBlip>
              <a:defRPr sz="2842"/>
            </a:pPr>
            <a:r>
              <a:rPr u="sng"/>
              <a:t>Nostra Aetate</a:t>
            </a:r>
            <a:r>
              <a:t> (Declaración sobre las relaciones de la Iglesia  con las religiones no cristianas </a:t>
            </a:r>
          </a:p>
          <a:p>
            <a:pPr marL="328121" indent="-328121" algn="l" defTabSz="572516">
              <a:lnSpc>
                <a:spcPct val="110000"/>
              </a:lnSpc>
              <a:spcBef>
                <a:spcPts val="3200"/>
              </a:spcBef>
              <a:buSzPct val="45000"/>
              <a:buBlip>
                <a:blip r:embed="rId2"/>
              </a:buBlip>
              <a:defRPr sz="2842"/>
            </a:pPr>
            <a:r>
              <a:rPr u="sng"/>
              <a:t>Dignitatis Humanae</a:t>
            </a:r>
            <a:r>
              <a:t> (Declaración sobre la libertad religiosa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prstGeom prst="rect">
            <a:avLst/>
          </a:prstGeom>
        </p:spPr>
        <p:txBody>
          <a:bodyPr/>
          <a:lstStyle>
            <a:lvl1pPr defTabSz="303783">
              <a:defRPr sz="3639"/>
            </a:lvl1pPr>
          </a:lstStyle>
          <a:p>
            <a:pPr/>
            <a:r>
              <a:t>Antes y después del Concilio Vaticano II</a:t>
            </a:r>
          </a:p>
        </p:txBody>
      </p:sp>
      <p:graphicFrame>
        <p:nvGraphicFramePr>
          <p:cNvPr id="229" name="Table 229"/>
          <p:cNvGraphicFramePr/>
          <p:nvPr/>
        </p:nvGraphicFramePr>
        <p:xfrm>
          <a:off x="2180257" y="3017888"/>
          <a:ext cx="8682616" cy="5851424"/>
        </p:xfrm>
        <a:graphic xmlns:a="http://schemas.openxmlformats.org/drawingml/2006/main">
          <a:graphicData uri="http://schemas.openxmlformats.org/drawingml/2006/table">
            <a:tbl>
              <a:tblPr firstCol="0" firstRow="0" lastCol="0" lastRow="0" bandCol="0" bandRow="0" rtl="0">
                <a:tableStyleId>{2708684C-4D16-4618-839F-0558EEFCDFE6}</a:tableStyleId>
              </a:tblPr>
              <a:tblGrid>
                <a:gridCol w="4328607"/>
                <a:gridCol w="4328607"/>
              </a:tblGrid>
              <a:tr h="971003">
                <a:tc>
                  <a:txBody>
                    <a:bodyPr/>
                    <a:lstStyle/>
                    <a:p>
                      <a:pPr defTabSz="914400">
                        <a:tabLst>
                          <a:tab pos="914400" algn="l"/>
                        </a:tabLst>
                        <a:defRPr>
                          <a:solidFill>
                            <a:srgbClr val="000000"/>
                          </a:solidFill>
                        </a:defRPr>
                      </a:pPr>
                      <a:r>
                        <a:rPr b="1" sz="3200">
                          <a:solidFill>
                            <a:srgbClr val="6C6A67"/>
                          </a:solidFill>
                          <a:sym typeface="Hoefler Text"/>
                        </a:rPr>
                        <a:t>ANTES</a:t>
                      </a:r>
                    </a:p>
                  </a:txBody>
                  <a:tcPr marL="50800" marR="50800" marT="50800" marB="50800" anchor="ctr" anchorCtr="0" horzOverflow="overflow">
                    <a:lnL w="12700">
                      <a:miter lim="400000"/>
                    </a:lnL>
                    <a:lnT w="12700">
                      <a:miter lim="400000"/>
                    </a:lnT>
                  </a:tcPr>
                </a:tc>
                <a:tc>
                  <a:txBody>
                    <a:bodyPr/>
                    <a:lstStyle/>
                    <a:p>
                      <a:pPr defTabSz="914400">
                        <a:tabLst>
                          <a:tab pos="914400" algn="l"/>
                        </a:tabLst>
                        <a:defRPr sz="3200">
                          <a:sym typeface="Hoefler Text"/>
                        </a:defRPr>
                      </a:pPr>
                      <a:r>
                        <a:rPr b="1"/>
                        <a:t>DESPUÉS</a:t>
                      </a:r>
                      <a:r>
                        <a:t> </a:t>
                      </a:r>
                    </a:p>
                  </a:txBody>
                  <a:tcPr marL="50800" marR="50800" marT="50800" marB="50800" anchor="ctr" anchorCtr="0" horzOverflow="overflow">
                    <a:lnR w="12700">
                      <a:miter lim="400000"/>
                    </a:lnR>
                    <a:lnT w="12700">
                      <a:miter lim="400000"/>
                    </a:lnT>
                  </a:tcPr>
                </a:tc>
              </a:tr>
              <a:tr h="971003">
                <a:tc>
                  <a:txBody>
                    <a:bodyPr/>
                    <a:lstStyle/>
                    <a:p>
                      <a:pPr defTabSz="914400">
                        <a:tabLst>
                          <a:tab pos="914400" algn="l"/>
                        </a:tabLst>
                        <a:defRPr>
                          <a:solidFill>
                            <a:srgbClr val="000000"/>
                          </a:solidFill>
                        </a:defRPr>
                      </a:pPr>
                      <a:r>
                        <a:rPr sz="3200">
                          <a:solidFill>
                            <a:srgbClr val="6C6A67"/>
                          </a:solidFill>
                          <a:sym typeface="Hoefler Text"/>
                        </a:rPr>
                        <a:t>Lengua oficial: latín </a:t>
                      </a:r>
                    </a:p>
                  </a:txBody>
                  <a:tcPr marL="50800" marR="50800" marT="50800" marB="50800" anchor="ctr" anchorCtr="0" horzOverflow="overflow">
                    <a:lnL w="12700">
                      <a:miter lim="400000"/>
                    </a:lnL>
                  </a:tcPr>
                </a:tc>
                <a:tc>
                  <a:txBody>
                    <a:bodyPr/>
                    <a:lstStyle/>
                    <a:p>
                      <a:pPr defTabSz="914400">
                        <a:tabLst>
                          <a:tab pos="914400" algn="l"/>
                        </a:tabLst>
                        <a:defRPr>
                          <a:solidFill>
                            <a:srgbClr val="000000"/>
                          </a:solidFill>
                        </a:defRPr>
                      </a:pPr>
                      <a:r>
                        <a:rPr sz="3200">
                          <a:solidFill>
                            <a:srgbClr val="6C6A67"/>
                          </a:solidFill>
                          <a:sym typeface="Hoefler Text"/>
                        </a:rPr>
                        <a:t>No hay lengua oficial </a:t>
                      </a:r>
                    </a:p>
                  </a:txBody>
                  <a:tcPr marL="50800" marR="50800" marT="50800" marB="50800" anchor="ctr" anchorCtr="0" horzOverflow="overflow">
                    <a:lnR w="12700">
                      <a:miter lim="400000"/>
                    </a:lnR>
                  </a:tcPr>
                </a:tc>
              </a:tr>
              <a:tr h="971003">
                <a:tc>
                  <a:txBody>
                    <a:bodyPr/>
                    <a:lstStyle/>
                    <a:p>
                      <a:pPr defTabSz="914400">
                        <a:tabLst>
                          <a:tab pos="914400" algn="l"/>
                        </a:tabLst>
                        <a:defRPr>
                          <a:solidFill>
                            <a:srgbClr val="000000"/>
                          </a:solidFill>
                        </a:defRPr>
                      </a:pPr>
                      <a:r>
                        <a:rPr sz="2400">
                          <a:solidFill>
                            <a:srgbClr val="6C6A67"/>
                          </a:solidFill>
                          <a:sym typeface="Hoefler Text"/>
                        </a:rPr>
                        <a:t>La misa se celebraba de espaldas a los fieles</a:t>
                      </a:r>
                    </a:p>
                  </a:txBody>
                  <a:tcPr marL="50800" marR="50800" marT="50800" marB="50800" anchor="ctr" anchorCtr="0" horzOverflow="overflow">
                    <a:lnL w="12700">
                      <a:miter lim="400000"/>
                    </a:lnL>
                  </a:tcPr>
                </a:tc>
                <a:tc>
                  <a:txBody>
                    <a:bodyPr/>
                    <a:lstStyle/>
                    <a:p>
                      <a:pPr defTabSz="914400">
                        <a:tabLst>
                          <a:tab pos="914400" algn="l"/>
                        </a:tabLst>
                        <a:defRPr>
                          <a:solidFill>
                            <a:srgbClr val="000000"/>
                          </a:solidFill>
                        </a:defRPr>
                      </a:pPr>
                      <a:r>
                        <a:rPr sz="2900">
                          <a:solidFill>
                            <a:srgbClr val="6C6A67"/>
                          </a:solidFill>
                          <a:sym typeface="Hoefler Text"/>
                        </a:rPr>
                        <a:t>Se hace de cara al pueblo</a:t>
                      </a:r>
                    </a:p>
                  </a:txBody>
                  <a:tcPr marL="50800" marR="50800" marT="50800" marB="50800" anchor="ctr" anchorCtr="0" horzOverflow="overflow">
                    <a:lnR w="12700">
                      <a:miter lim="400000"/>
                    </a:lnR>
                  </a:tcPr>
                </a:tc>
              </a:tr>
              <a:tr h="971003">
                <a:tc>
                  <a:txBody>
                    <a:bodyPr/>
                    <a:lstStyle/>
                    <a:p>
                      <a:pPr defTabSz="914400">
                        <a:tabLst>
                          <a:tab pos="914400" algn="l"/>
                        </a:tabLst>
                        <a:defRPr>
                          <a:solidFill>
                            <a:srgbClr val="000000"/>
                          </a:solidFill>
                        </a:defRPr>
                      </a:pPr>
                      <a:r>
                        <a:rPr sz="1700">
                          <a:solidFill>
                            <a:srgbClr val="6C6A67"/>
                          </a:solidFill>
                          <a:sym typeface="Hoefler Text"/>
                        </a:rPr>
                        <a:t>Los sacerdotes eran los únicos que podían dar la misa y los responsables de los actos de la Iglesia </a:t>
                      </a:r>
                    </a:p>
                  </a:txBody>
                  <a:tcPr marL="50800" marR="50800" marT="50800" marB="50800" anchor="ctr" anchorCtr="0" horzOverflow="overflow">
                    <a:lnL w="12700">
                      <a:miter lim="400000"/>
                    </a:lnL>
                  </a:tcPr>
                </a:tc>
                <a:tc>
                  <a:txBody>
                    <a:bodyPr/>
                    <a:lstStyle/>
                    <a:p>
                      <a:pPr defTabSz="914400">
                        <a:tabLst>
                          <a:tab pos="914400" algn="l"/>
                        </a:tabLst>
                        <a:defRPr>
                          <a:solidFill>
                            <a:srgbClr val="000000"/>
                          </a:solidFill>
                        </a:defRPr>
                      </a:pPr>
                      <a:r>
                        <a:rPr sz="2500">
                          <a:solidFill>
                            <a:srgbClr val="6C6A67"/>
                          </a:solidFill>
                          <a:sym typeface="Hoefler Text"/>
                        </a:rPr>
                        <a:t>Los laicos participan en la oración, en el canto,etc</a:t>
                      </a:r>
                    </a:p>
                  </a:txBody>
                  <a:tcPr marL="50800" marR="50800" marT="50800" marB="50800" anchor="ctr" anchorCtr="0" horzOverflow="overflow">
                    <a:lnR w="12700">
                      <a:miter lim="400000"/>
                    </a:lnR>
                  </a:tcPr>
                </a:tc>
              </a:tr>
              <a:tr h="971003">
                <a:tc>
                  <a:txBody>
                    <a:bodyPr/>
                    <a:lstStyle/>
                    <a:p>
                      <a:pPr defTabSz="914400">
                        <a:tabLst>
                          <a:tab pos="914400" algn="l"/>
                        </a:tabLst>
                        <a:defRPr>
                          <a:solidFill>
                            <a:srgbClr val="000000"/>
                          </a:solidFill>
                        </a:defRPr>
                      </a:pPr>
                      <a:r>
                        <a:rPr sz="2500">
                          <a:solidFill>
                            <a:srgbClr val="6C6A67"/>
                          </a:solidFill>
                          <a:sym typeface="Hoefler Text"/>
                        </a:rPr>
                        <a:t>Mucha rigidez en las actividades de la Iglesia </a:t>
                      </a:r>
                    </a:p>
                  </a:txBody>
                  <a:tcPr marL="50800" marR="50800" marT="50800" marB="50800" anchor="ctr" anchorCtr="0" horzOverflow="overflow">
                    <a:lnL w="12700">
                      <a:miter lim="400000"/>
                    </a:lnL>
                  </a:tcPr>
                </a:tc>
                <a:tc>
                  <a:txBody>
                    <a:bodyPr/>
                    <a:lstStyle/>
                    <a:p>
                      <a:pPr defTabSz="914400">
                        <a:tabLst>
                          <a:tab pos="914400" algn="l"/>
                        </a:tabLst>
                        <a:defRPr>
                          <a:solidFill>
                            <a:srgbClr val="000000"/>
                          </a:solidFill>
                        </a:defRPr>
                      </a:pPr>
                      <a:r>
                        <a:rPr sz="2600">
                          <a:solidFill>
                            <a:srgbClr val="6C6A67"/>
                          </a:solidFill>
                          <a:sym typeface="Hoefler Text"/>
                        </a:rPr>
                        <a:t>Poca rigidez: medios más lúdicos </a:t>
                      </a:r>
                    </a:p>
                  </a:txBody>
                  <a:tcPr marL="50800" marR="50800" marT="50800" marB="50800" anchor="ctr" anchorCtr="0" horzOverflow="overflow">
                    <a:lnR w="12700">
                      <a:miter lim="400000"/>
                    </a:lnR>
                  </a:tcPr>
                </a:tc>
              </a:tr>
              <a:tr h="971003">
                <a:tc>
                  <a:txBody>
                    <a:bodyPr/>
                    <a:lstStyle/>
                    <a:p>
                      <a:pPr defTabSz="914400">
                        <a:tabLst>
                          <a:tab pos="914400" algn="l"/>
                        </a:tabLst>
                        <a:defRPr>
                          <a:solidFill>
                            <a:srgbClr val="000000"/>
                          </a:solidFill>
                        </a:defRPr>
                      </a:pPr>
                      <a:r>
                        <a:rPr sz="2300">
                          <a:solidFill>
                            <a:srgbClr val="6C6A67"/>
                          </a:solidFill>
                          <a:sym typeface="Hoefler Text"/>
                        </a:rPr>
                        <a:t>No acercamiento entre las diferentes concepciones cristianas </a:t>
                      </a:r>
                    </a:p>
                  </a:txBody>
                  <a:tcPr marL="50800" marR="50800" marT="50800" marB="50800" anchor="ctr" anchorCtr="0" horzOverflow="overflow">
                    <a:lnL w="12700">
                      <a:miter lim="400000"/>
                    </a:lnL>
                    <a:lnB w="12700">
                      <a:miter lim="400000"/>
                    </a:lnB>
                  </a:tcPr>
                </a:tc>
                <a:tc>
                  <a:txBody>
                    <a:bodyPr/>
                    <a:lstStyle/>
                    <a:p>
                      <a:pPr defTabSz="914400">
                        <a:tabLst>
                          <a:tab pos="914400" algn="l"/>
                        </a:tabLst>
                        <a:defRPr>
                          <a:solidFill>
                            <a:srgbClr val="000000"/>
                          </a:solidFill>
                        </a:defRPr>
                      </a:pPr>
                      <a:r>
                        <a:rPr sz="3200">
                          <a:solidFill>
                            <a:srgbClr val="6C6A67"/>
                          </a:solidFill>
                          <a:sym typeface="Hoefler Text"/>
                        </a:rPr>
                        <a:t>Mayor comunicación </a:t>
                      </a:r>
                    </a:p>
                  </a:txBody>
                  <a:tcPr marL="50800" marR="50800" marT="50800" marB="50800" anchor="ctr" anchorCtr="0" horzOverflow="overflow">
                    <a:lnR w="12700">
                      <a:miter lim="400000"/>
                    </a:lnR>
                    <a:lnB w="12700">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500">
        <p14:warp dir="in"/>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28"/>
                                        </p:tgtEl>
                                        <p:attrNameLst>
                                          <p:attrName>style.visibility</p:attrName>
                                        </p:attrNameLst>
                                      </p:cBhvr>
                                      <p:to>
                                        <p:strVal val="visible"/>
                                      </p:to>
                                    </p:set>
                                    <p:anim calcmode="lin" valueType="num">
                                      <p:cBhvr>
                                        <p:cTn id="7" dur="1000" fill="hold"/>
                                        <p:tgtEl>
                                          <p:spTgt spid="228"/>
                                        </p:tgtEl>
                                        <p:attrNameLst>
                                          <p:attrName>ppt_x</p:attrName>
                                        </p:attrNameLst>
                                      </p:cBhvr>
                                      <p:tavLst>
                                        <p:tav tm="0">
                                          <p:val>
                                            <p:strVal val="0-#ppt_w/2"/>
                                          </p:val>
                                        </p:tav>
                                        <p:tav tm="100000">
                                          <p:val>
                                            <p:strVal val="#ppt_x"/>
                                          </p:val>
                                        </p:tav>
                                      </p:tavLst>
                                    </p:anim>
                                    <p:anim calcmode="lin" valueType="num">
                                      <p:cBhvr>
                                        <p:cTn id="8" dur="1000" fill="hold"/>
                                        <p:tgtEl>
                                          <p:spTgt spid="2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229"/>
                                        </p:tgtEl>
                                        <p:attrNameLst>
                                          <p:attrName>style.visibility</p:attrName>
                                        </p:attrNameLst>
                                      </p:cBhvr>
                                      <p:to>
                                        <p:strVal val="visible"/>
                                      </p:to>
                                    </p:set>
                                    <p:animEffect filter="wipe(left)" transition="in">
                                      <p:cBhvr>
                                        <p:cTn id="13" dur="1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P build="whole" bldLvl="1" animBg="1" rev="0" advAuto="0" spid="229"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body" idx="13"/>
          </p:nvPr>
        </p:nvSpPr>
        <p:spPr>
          <a:prstGeom prst="rect">
            <a:avLst/>
          </a:prstGeom>
        </p:spPr>
        <p:txBody>
          <a:bodyPr/>
          <a:lstStyle/>
          <a:p>
            <a:pPr/>
            <a:r>
              <a:t>– Sandra Prado–</a:t>
            </a:r>
          </a:p>
        </p:txBody>
      </p:sp>
      <p:sp>
        <p:nvSpPr>
          <p:cNvPr id="232" name="Shape 232"/>
          <p:cNvSpPr/>
          <p:nvPr>
            <p:ph type="body" idx="14"/>
          </p:nvPr>
        </p:nvSpPr>
        <p:spPr>
          <a:prstGeom prst="rect">
            <a:avLst/>
          </a:prstGeom>
        </p:spPr>
        <p:txBody>
          <a:bodyPr/>
          <a:lstStyle/>
          <a:p>
            <a:pPr/>
            <a:r>
              <a:t>“FIN” </a:t>
            </a:r>
          </a:p>
        </p:txBody>
      </p:sp>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lvl1pPr defTabSz="537463">
              <a:defRPr sz="6440"/>
            </a:lvl1pPr>
          </a:lstStyle>
          <a:p>
            <a:pPr/>
            <a:r>
              <a:t>Índice </a:t>
            </a:r>
          </a:p>
        </p:txBody>
      </p:sp>
      <p:sp>
        <p:nvSpPr>
          <p:cNvPr id="139" name="Shape 139"/>
          <p:cNvSpPr/>
          <p:nvPr>
            <p:ph type="body" idx="1"/>
          </p:nvPr>
        </p:nvSpPr>
        <p:spPr>
          <a:prstGeom prst="rect">
            <a:avLst/>
          </a:prstGeom>
        </p:spPr>
        <p:txBody>
          <a:bodyPr/>
          <a:lstStyle/>
          <a:p>
            <a:pPr marL="364489" indent="-364489" defTabSz="479044">
              <a:lnSpc>
                <a:spcPct val="75000"/>
              </a:lnSpc>
              <a:spcBef>
                <a:spcPts val="4500"/>
              </a:spcBef>
              <a:buBlip>
                <a:blip r:embed="rId2"/>
              </a:buBlip>
              <a:defRPr sz="3280"/>
            </a:pPr>
            <a:r>
              <a:t>¿Qué es un Concilio?</a:t>
            </a:r>
          </a:p>
          <a:p>
            <a:pPr marL="364489" indent="-364489" defTabSz="479044">
              <a:lnSpc>
                <a:spcPct val="75000"/>
              </a:lnSpc>
              <a:spcBef>
                <a:spcPts val="4500"/>
              </a:spcBef>
              <a:buBlip>
                <a:blip r:embed="rId2"/>
              </a:buBlip>
              <a:defRPr sz="3280"/>
            </a:pPr>
            <a:r>
              <a:t>Introducción  </a:t>
            </a:r>
          </a:p>
          <a:p>
            <a:pPr marL="364489" indent="-364489" defTabSz="479044">
              <a:lnSpc>
                <a:spcPct val="75000"/>
              </a:lnSpc>
              <a:spcBef>
                <a:spcPts val="4500"/>
              </a:spcBef>
              <a:buBlip>
                <a:blip r:embed="rId2"/>
              </a:buBlip>
              <a:defRPr sz="3280"/>
            </a:pPr>
            <a:r>
              <a:t>Participantes </a:t>
            </a:r>
          </a:p>
          <a:p>
            <a:pPr marL="364489" indent="-364489" defTabSz="479044">
              <a:lnSpc>
                <a:spcPct val="75000"/>
              </a:lnSpc>
              <a:spcBef>
                <a:spcPts val="4500"/>
              </a:spcBef>
              <a:buBlip>
                <a:blip r:embed="rId2"/>
              </a:buBlip>
              <a:defRPr sz="3280"/>
            </a:pPr>
            <a:r>
              <a:t>Objetivos </a:t>
            </a:r>
          </a:p>
          <a:p>
            <a:pPr marL="364489" indent="-364489" defTabSz="479044">
              <a:lnSpc>
                <a:spcPct val="75000"/>
              </a:lnSpc>
              <a:spcBef>
                <a:spcPts val="4500"/>
              </a:spcBef>
              <a:buBlip>
                <a:blip r:embed="rId2"/>
              </a:buBlip>
              <a:defRPr sz="3280"/>
            </a:pPr>
            <a:r>
              <a:t>Normas </a:t>
            </a:r>
          </a:p>
          <a:p>
            <a:pPr marL="364489" indent="-364489" defTabSz="479044">
              <a:lnSpc>
                <a:spcPct val="75000"/>
              </a:lnSpc>
              <a:spcBef>
                <a:spcPts val="4500"/>
              </a:spcBef>
              <a:buBlip>
                <a:blip r:embed="rId2"/>
              </a:buBlip>
              <a:defRPr sz="3280"/>
            </a:pPr>
            <a:r>
              <a:t>Documentos </a:t>
            </a:r>
          </a:p>
          <a:p>
            <a:pPr marL="364489" indent="-364489" defTabSz="479044">
              <a:lnSpc>
                <a:spcPct val="75000"/>
              </a:lnSpc>
              <a:spcBef>
                <a:spcPts val="4500"/>
              </a:spcBef>
              <a:buBlip>
                <a:blip r:embed="rId2"/>
              </a:buBlip>
              <a:defRPr sz="3280"/>
            </a:pPr>
            <a:r>
              <a:t>Antes y después del Concilio Vaticano II</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8"/>
                                        </p:tgtEl>
                                        <p:attrNameLst>
                                          <p:attrName>style.visibility</p:attrName>
                                        </p:attrNameLst>
                                      </p:cBhvr>
                                      <p:to>
                                        <p:strVal val="visible"/>
                                      </p:to>
                                    </p:set>
                                    <p:animEffect filter="wipe(left)" transition="in">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39"/>
                                        </p:tgtEl>
                                        <p:attrNameLst>
                                          <p:attrName>style.visibility</p:attrName>
                                        </p:attrNameLst>
                                      </p:cBhvr>
                                      <p:to>
                                        <p:strVal val="visible"/>
                                      </p:to>
                                    </p:set>
                                    <p:animEffect filter="fade" transition="in">
                                      <p:cBhvr>
                                        <p:cTn id="12"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2"/>
      <p:bldP build="whole" bldLvl="1" animBg="1" rev="0" advAuto="0" spid="13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lvl1pPr defTabSz="537463">
              <a:defRPr sz="6440"/>
            </a:lvl1pPr>
          </a:lstStyle>
          <a:p>
            <a:pPr/>
            <a:r>
              <a:t>¿Qué es un concilio?</a:t>
            </a:r>
          </a:p>
        </p:txBody>
      </p:sp>
      <p:sp>
        <p:nvSpPr>
          <p:cNvPr id="142" name="Shape 142"/>
          <p:cNvSpPr/>
          <p:nvPr>
            <p:ph type="body" idx="1"/>
          </p:nvPr>
        </p:nvSpPr>
        <p:spPr>
          <a:prstGeom prst="rect">
            <a:avLst/>
          </a:prstGeom>
        </p:spPr>
        <p:txBody>
          <a:bodyPr anchor="t"/>
          <a:lstStyle>
            <a:lvl1pPr>
              <a:buBlip>
                <a:blip r:embed="rId2"/>
              </a:buBlip>
            </a:lvl1pPr>
          </a:lstStyle>
          <a:p>
            <a:pPr/>
            <a:r>
              <a:t>Un Concilio es una reunión del Papa con numerosos obispos del mundo entero (llamados Padres Conciliares), en el que reflexionan sobre cuestiones doctrinales, es decir, sobre contenidos de la fe, o también sobre cuestiones disciplinarias.</a:t>
            </a:r>
          </a:p>
        </p:txBody>
      </p:sp>
      <p:pic>
        <p:nvPicPr>
          <p:cNvPr id="143" name="512B609A-A8A6-4624-809E-F2C0A4A3E71B-L0-001.jpeg"/>
          <p:cNvPicPr>
            <a:picLocks noChangeAspect="1"/>
          </p:cNvPicPr>
          <p:nvPr/>
        </p:nvPicPr>
        <p:blipFill>
          <a:blip r:embed="rId3">
            <a:extLst/>
          </a:blip>
          <a:stretch>
            <a:fillRect/>
          </a:stretch>
        </p:blipFill>
        <p:spPr>
          <a:xfrm>
            <a:off x="3999364" y="6135135"/>
            <a:ext cx="5006072" cy="333738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switch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lvl1pPr defTabSz="537463">
              <a:defRPr sz="6440"/>
            </a:lvl1pPr>
          </a:lstStyle>
          <a:p>
            <a:pPr/>
            <a:r>
              <a:t>Introducción </a:t>
            </a:r>
          </a:p>
        </p:txBody>
      </p:sp>
      <p:sp>
        <p:nvSpPr>
          <p:cNvPr id="146" name="Shape 146"/>
          <p:cNvSpPr/>
          <p:nvPr>
            <p:ph type="body" idx="1"/>
          </p:nvPr>
        </p:nvSpPr>
        <p:spPr>
          <a:prstGeom prst="rect">
            <a:avLst/>
          </a:prstGeom>
        </p:spPr>
        <p:txBody>
          <a:bodyPr/>
          <a:lstStyle/>
          <a:p>
            <a:pPr marL="300037" indent="-300037">
              <a:buBlip>
                <a:blip r:embed="rId2"/>
              </a:buBlip>
              <a:defRPr sz="2700"/>
            </a:pPr>
            <a:r>
              <a:t>El Concilio Vaticano II fue un concilio ecuménico de la Iglesia católica, fue convocado por el Papa  Juan XXIII, quien lo anunció el 25 de enero de 1959. Fue uno de los eventos históricos que marcaron el siglo XX.</a:t>
            </a:r>
          </a:p>
          <a:p>
            <a:pPr marL="300037" indent="-300037">
              <a:buBlip>
                <a:blip r:embed="rId2"/>
              </a:buBlip>
              <a:defRPr sz="2700"/>
            </a:pPr>
            <a:r>
              <a:t>Constó de </a:t>
            </a:r>
            <a:r>
              <a:rPr sz="3000"/>
              <a:t>4 </a:t>
            </a:r>
            <a:r>
              <a:t>sesiones: la primera fue presidida por el mismo Papa(1962), quien no pudo acabar este concilio a causa de su fallecimiento. Las otras tres etapas fueron convocadas y presididas por su sucesor, el Papa Pablo VI(1963-1965).</a:t>
            </a:r>
          </a:p>
        </p:txBody>
      </p:sp>
      <p:grpSp>
        <p:nvGrpSpPr>
          <p:cNvPr id="149" name="Group 149"/>
          <p:cNvGrpSpPr/>
          <p:nvPr/>
        </p:nvGrpSpPr>
        <p:grpSpPr>
          <a:xfrm>
            <a:off x="10402044" y="432637"/>
            <a:ext cx="2075148" cy="2676941"/>
            <a:chOff x="0" y="0"/>
            <a:chExt cx="2075147" cy="2676940"/>
          </a:xfrm>
        </p:grpSpPr>
        <p:pic>
          <p:nvPicPr>
            <p:cNvPr id="148" name="C8A2D70B-0532-4AAE-BEFA-D16385F28E14-L0-001.jpeg"/>
            <p:cNvPicPr>
              <a:picLocks noChangeAspect="1"/>
            </p:cNvPicPr>
            <p:nvPr/>
          </p:nvPicPr>
          <p:blipFill>
            <a:blip r:embed="rId3">
              <a:extLst/>
            </a:blip>
            <a:stretch>
              <a:fillRect/>
            </a:stretch>
          </p:blipFill>
          <p:spPr>
            <a:xfrm>
              <a:off x="0" y="0"/>
              <a:ext cx="2075148" cy="2676941"/>
            </a:xfrm>
            <a:prstGeom prst="rect">
              <a:avLst/>
            </a:prstGeom>
            <a:ln>
              <a:noFill/>
            </a:ln>
            <a:effectLst/>
          </p:spPr>
        </p:pic>
        <p:pic>
          <p:nvPicPr>
            <p:cNvPr id="147" name=""/>
            <p:cNvPicPr>
              <a:picLocks noChangeAspect="0"/>
            </p:cNvPicPr>
            <p:nvPr/>
          </p:nvPicPr>
          <p:blipFill>
            <a:blip r:embed="rId4">
              <a:extLst/>
            </a:blip>
            <a:stretch>
              <a:fillRect/>
            </a:stretch>
          </p:blipFill>
          <p:spPr>
            <a:xfrm>
              <a:off x="0" y="0"/>
              <a:ext cx="2075148" cy="2676941"/>
            </a:xfrm>
            <a:prstGeom prst="rect">
              <a:avLst/>
            </a:prstGeom>
            <a:effectLst/>
          </p:spPr>
        </p:pic>
      </p:grpSp>
      <p:grpSp>
        <p:nvGrpSpPr>
          <p:cNvPr id="152" name="Group 152"/>
          <p:cNvGrpSpPr/>
          <p:nvPr/>
        </p:nvGrpSpPr>
        <p:grpSpPr>
          <a:xfrm>
            <a:off x="407957" y="-57506"/>
            <a:ext cx="2632350" cy="3354566"/>
            <a:chOff x="0" y="0"/>
            <a:chExt cx="2632348" cy="3354565"/>
          </a:xfrm>
        </p:grpSpPr>
        <p:pic>
          <p:nvPicPr>
            <p:cNvPr id="151" name="97FAAD75-BB86-4D5C-82C1-0B56AE9A979D-L0-001.gif"/>
            <p:cNvPicPr>
              <a:picLocks noChangeAspect="1"/>
            </p:cNvPicPr>
            <p:nvPr/>
          </p:nvPicPr>
          <p:blipFill>
            <a:blip r:embed="rId5">
              <a:extLst/>
            </a:blip>
            <a:stretch>
              <a:fillRect/>
            </a:stretch>
          </p:blipFill>
          <p:spPr>
            <a:xfrm>
              <a:off x="12700" y="355600"/>
              <a:ext cx="2606949" cy="2884665"/>
            </a:xfrm>
            <a:prstGeom prst="rect">
              <a:avLst/>
            </a:prstGeom>
            <a:ln>
              <a:noFill/>
            </a:ln>
            <a:effectLst/>
          </p:spPr>
        </p:pic>
        <p:pic>
          <p:nvPicPr>
            <p:cNvPr id="150" name=""/>
            <p:cNvPicPr>
              <a:picLocks noChangeAspect="0"/>
            </p:cNvPicPr>
            <p:nvPr/>
          </p:nvPicPr>
          <p:blipFill>
            <a:blip r:embed="rId6">
              <a:extLst/>
            </a:blip>
            <a:stretch>
              <a:fillRect/>
            </a:stretch>
          </p:blipFill>
          <p:spPr>
            <a:xfrm>
              <a:off x="0" y="-1"/>
              <a:ext cx="2632349" cy="3354566"/>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lvl1pPr defTabSz="455675">
              <a:defRPr sz="5460"/>
            </a:lvl1pPr>
          </a:lstStyle>
          <a:p>
            <a:pPr/>
            <a:r>
              <a:t>Participantes del concilio </a:t>
            </a:r>
          </a:p>
        </p:txBody>
      </p:sp>
      <p:sp>
        <p:nvSpPr>
          <p:cNvPr id="155" name="Shape 155"/>
          <p:cNvSpPr/>
          <p:nvPr>
            <p:ph type="body" idx="1"/>
          </p:nvPr>
        </p:nvSpPr>
        <p:spPr>
          <a:prstGeom prst="rect">
            <a:avLst/>
          </a:prstGeom>
        </p:spPr>
        <p:txBody>
          <a:bodyPr/>
          <a:lstStyle/>
          <a:p>
            <a:pPr marL="297815" indent="-297815" defTabSz="391414">
              <a:spcBef>
                <a:spcPts val="3600"/>
              </a:spcBef>
              <a:buBlip>
                <a:blip r:embed="rId2"/>
              </a:buBlip>
              <a:defRPr sz="2680"/>
            </a:pPr>
            <a:r>
              <a:t>Participaron más de 2450 obispos de la Iglesia Católica. El único grupo que fue excluido fue el de los obispos del bloque comunista chino. </a:t>
            </a:r>
          </a:p>
          <a:p>
            <a:pPr marL="297815" indent="-297815" defTabSz="391414">
              <a:spcBef>
                <a:spcPts val="3600"/>
              </a:spcBef>
              <a:buBlip>
                <a:blip r:embed="rId2"/>
              </a:buBlip>
              <a:defRPr sz="2680"/>
            </a:pPr>
            <a:r>
              <a:t>Participaron algunos cardenales que no eran obispos, pero por insistencia de Juan XXIII fueron ordenados obispos. Además participaron superiores o maestros de grandes órdenes religiosas </a:t>
            </a:r>
          </a:p>
          <a:p>
            <a:pPr marL="297815" indent="-297815" defTabSz="391414">
              <a:spcBef>
                <a:spcPts val="3600"/>
              </a:spcBef>
              <a:buBlip>
                <a:blip r:embed="rId2"/>
              </a:buBlip>
              <a:defRPr sz="2680"/>
            </a:pPr>
            <a:r>
              <a:t>Teólogos invitados como consultores, podían escuchar pero no hablar </a:t>
            </a:r>
          </a:p>
          <a:p>
            <a:pPr marL="297815" indent="-297815" defTabSz="391414">
              <a:spcBef>
                <a:spcPts val="3600"/>
              </a:spcBef>
              <a:buBlip>
                <a:blip r:embed="rId2"/>
              </a:buBlip>
              <a:defRPr sz="2680"/>
            </a:pPr>
            <a:r>
              <a:t>Consultores de Iglesias ortodoxas y protestantes </a:t>
            </a:r>
          </a:p>
          <a:p>
            <a:pPr marL="297815" indent="-297815" defTabSz="391414">
              <a:spcBef>
                <a:spcPts val="3600"/>
              </a:spcBef>
              <a:buBlip>
                <a:blip r:embed="rId2"/>
              </a:buBlip>
              <a:defRPr sz="2680"/>
            </a:pPr>
            <a:r>
              <a:t>Observadores y católicos laicos </a:t>
            </a:r>
          </a:p>
          <a:p>
            <a:pPr marL="297815" indent="-297815" defTabSz="391414">
              <a:spcBef>
                <a:spcPts val="3600"/>
              </a:spcBef>
              <a:buBlip>
                <a:blip r:embed="rId2"/>
              </a:buBlip>
              <a:defRPr sz="2680"/>
            </a:pPr>
            <a:r>
              <a:t>Periodistas como observadores </a:t>
            </a:r>
          </a:p>
        </p:txBody>
      </p:sp>
      <p:grpSp>
        <p:nvGrpSpPr>
          <p:cNvPr id="158" name="Group 158"/>
          <p:cNvGrpSpPr/>
          <p:nvPr/>
        </p:nvGrpSpPr>
        <p:grpSpPr>
          <a:xfrm>
            <a:off x="8663606" y="6348311"/>
            <a:ext cx="3939617" cy="3405289"/>
            <a:chOff x="0" y="0"/>
            <a:chExt cx="3939615" cy="3405288"/>
          </a:xfrm>
        </p:grpSpPr>
        <p:pic>
          <p:nvPicPr>
            <p:cNvPr id="157" name="7D6597D7-C52D-4795-9886-B9A9F43A144A-L0-001.jpeg"/>
            <p:cNvPicPr>
              <a:picLocks noChangeAspect="1"/>
            </p:cNvPicPr>
            <p:nvPr/>
          </p:nvPicPr>
          <p:blipFill>
            <a:blip r:embed="rId3">
              <a:extLst/>
            </a:blip>
            <a:stretch>
              <a:fillRect/>
            </a:stretch>
          </p:blipFill>
          <p:spPr>
            <a:xfrm>
              <a:off x="215900" y="641350"/>
              <a:ext cx="3507816" cy="2548039"/>
            </a:xfrm>
            <a:prstGeom prst="rect">
              <a:avLst/>
            </a:prstGeom>
            <a:ln>
              <a:noFill/>
            </a:ln>
            <a:effectLst/>
          </p:spPr>
        </p:pic>
        <p:pic>
          <p:nvPicPr>
            <p:cNvPr id="156" name=""/>
            <p:cNvPicPr>
              <a:picLocks noChangeAspect="0"/>
            </p:cNvPicPr>
            <p:nvPr/>
          </p:nvPicPr>
          <p:blipFill>
            <a:blip r:embed="rId4">
              <a:extLst/>
            </a:blip>
            <a:stretch>
              <a:fillRect/>
            </a:stretch>
          </p:blipFill>
          <p:spPr>
            <a:xfrm>
              <a:off x="0" y="-1"/>
              <a:ext cx="3939616" cy="3405290"/>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nvSpPr>
        <p:spPr>
          <a:xfrm>
            <a:off x="789539" y="3242230"/>
            <a:ext cx="2784113" cy="3608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5" y="0"/>
                </a:moveTo>
                <a:cubicBezTo>
                  <a:pt x="616" y="0"/>
                  <a:pt x="0" y="475"/>
                  <a:pt x="0" y="1069"/>
                </a:cubicBezTo>
                <a:cubicBezTo>
                  <a:pt x="0" y="1490"/>
                  <a:pt x="321" y="1855"/>
                  <a:pt x="782" y="2028"/>
                </a:cubicBezTo>
                <a:lnTo>
                  <a:pt x="782" y="21600"/>
                </a:lnTo>
                <a:lnTo>
                  <a:pt x="1993" y="21600"/>
                </a:lnTo>
                <a:lnTo>
                  <a:pt x="1993" y="2023"/>
                </a:lnTo>
                <a:cubicBezTo>
                  <a:pt x="2454" y="1850"/>
                  <a:pt x="2769" y="1490"/>
                  <a:pt x="2769" y="1069"/>
                </a:cubicBezTo>
                <a:cubicBezTo>
                  <a:pt x="2769" y="481"/>
                  <a:pt x="2155" y="0"/>
                  <a:pt x="1385" y="0"/>
                </a:cubicBezTo>
                <a:close/>
                <a:moveTo>
                  <a:pt x="6999" y="2126"/>
                </a:moveTo>
                <a:cubicBezTo>
                  <a:pt x="4468" y="2126"/>
                  <a:pt x="2565" y="2616"/>
                  <a:pt x="2565" y="2616"/>
                </a:cubicBezTo>
                <a:lnTo>
                  <a:pt x="2565" y="13368"/>
                </a:lnTo>
                <a:cubicBezTo>
                  <a:pt x="2565" y="13368"/>
                  <a:pt x="4468" y="12878"/>
                  <a:pt x="6999" y="12878"/>
                </a:cubicBezTo>
                <a:cubicBezTo>
                  <a:pt x="9530" y="12878"/>
                  <a:pt x="12210" y="14253"/>
                  <a:pt x="14916" y="14253"/>
                </a:cubicBezTo>
                <a:cubicBezTo>
                  <a:pt x="17622" y="14253"/>
                  <a:pt x="21600" y="13368"/>
                  <a:pt x="21600" y="13368"/>
                </a:cubicBezTo>
                <a:lnTo>
                  <a:pt x="21600" y="2616"/>
                </a:lnTo>
                <a:cubicBezTo>
                  <a:pt x="21600" y="2616"/>
                  <a:pt x="17615" y="3501"/>
                  <a:pt x="14916" y="3501"/>
                </a:cubicBezTo>
                <a:cubicBezTo>
                  <a:pt x="12217" y="3501"/>
                  <a:pt x="9530" y="2126"/>
                  <a:pt x="6999" y="2126"/>
                </a:cubicBezTo>
                <a:close/>
              </a:path>
            </a:pathLst>
          </a:custGeom>
          <a:solidFill>
            <a:srgbClr val="F9D06B"/>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Objetivos</a:t>
            </a:r>
          </a:p>
        </p:txBody>
      </p:sp>
      <p:sp>
        <p:nvSpPr>
          <p:cNvPr id="161" name="Shape 161"/>
          <p:cNvSpPr/>
          <p:nvPr/>
        </p:nvSpPr>
        <p:spPr>
          <a:xfrm>
            <a:off x="4922017" y="2649436"/>
            <a:ext cx="1220199" cy="115951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8CB55"/>
          </a:solid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62" name="Shape 162"/>
          <p:cNvSpPr/>
          <p:nvPr/>
        </p:nvSpPr>
        <p:spPr>
          <a:xfrm>
            <a:off x="5858969" y="2649436"/>
            <a:ext cx="6587187"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Promover el desarrollo de la fe católica </a:t>
            </a:r>
          </a:p>
        </p:txBody>
      </p:sp>
      <p:sp>
        <p:nvSpPr>
          <p:cNvPr id="163" name="Shape 163"/>
          <p:cNvSpPr/>
          <p:nvPr/>
        </p:nvSpPr>
        <p:spPr>
          <a:xfrm>
            <a:off x="4796771" y="4519071"/>
            <a:ext cx="1345445" cy="127852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8CB55"/>
          </a:solid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64" name="Shape 164"/>
          <p:cNvSpPr/>
          <p:nvPr/>
        </p:nvSpPr>
        <p:spPr>
          <a:xfrm>
            <a:off x="4615213" y="6851014"/>
            <a:ext cx="1220199" cy="115951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8CB55"/>
          </a:solid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65" name="Shape 165"/>
          <p:cNvSpPr/>
          <p:nvPr/>
        </p:nvSpPr>
        <p:spPr>
          <a:xfrm>
            <a:off x="5835411" y="4733080"/>
            <a:ext cx="6997423"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Lograr una renovación moral de la vida Cristiana de los fieles  </a:t>
            </a:r>
          </a:p>
        </p:txBody>
      </p:sp>
      <p:sp>
        <p:nvSpPr>
          <p:cNvPr id="166" name="Shape 166"/>
          <p:cNvSpPr/>
          <p:nvPr/>
        </p:nvSpPr>
        <p:spPr>
          <a:xfrm>
            <a:off x="5858969" y="6666931"/>
            <a:ext cx="6294932"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Lograr la mejor interpelación con las demás religiones, principalmente las orientales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0"/>
                                        </p:tgtEl>
                                        <p:attrNameLst>
                                          <p:attrName>style.visibility</p:attrName>
                                        </p:attrNameLst>
                                      </p:cBhvr>
                                      <p:to>
                                        <p:strVal val="visible"/>
                                      </p:to>
                                    </p:set>
                                    <p:anim calcmode="lin" valueType="num">
                                      <p:cBhvr>
                                        <p:cTn id="7" dur="500" fill="hold"/>
                                        <p:tgtEl>
                                          <p:spTgt spid="160"/>
                                        </p:tgtEl>
                                        <p:attrNameLst>
                                          <p:attrName>ppt_x</p:attrName>
                                        </p:attrNameLst>
                                      </p:cBhvr>
                                      <p:tavLst>
                                        <p:tav tm="0">
                                          <p:val>
                                            <p:strVal val="0-#ppt_w/2"/>
                                          </p:val>
                                        </p:tav>
                                        <p:tav tm="100000">
                                          <p:val>
                                            <p:strVal val="#ppt_x"/>
                                          </p:val>
                                        </p:tav>
                                      </p:tavLst>
                                    </p:anim>
                                    <p:anim calcmode="lin" valueType="num">
                                      <p:cBhvr>
                                        <p:cTn id="8" dur="500" fill="hold"/>
                                        <p:tgtEl>
                                          <p:spTgt spid="1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lt" backwards="0">
                                    <p:tmAbs val="0"/>
                                  </p:iterate>
                                  <p:childTnLst>
                                    <p:set>
                                      <p:cBhvr>
                                        <p:cTn id="12" fill="hold"/>
                                        <p:tgtEl>
                                          <p:spTgt spid="161"/>
                                        </p:tgtEl>
                                        <p:attrNameLst>
                                          <p:attrName>style.visibility</p:attrName>
                                        </p:attrNameLst>
                                      </p:cBhvr>
                                      <p:to>
                                        <p:strVal val="visible"/>
                                      </p:to>
                                    </p:set>
                                    <p:anim calcmode="lin" valueType="num">
                                      <p:cBhvr>
                                        <p:cTn id="13" dur="1250" fill="hold"/>
                                        <p:tgtEl>
                                          <p:spTgt spid="161"/>
                                        </p:tgtEl>
                                        <p:attrNameLst>
                                          <p:attrName>ppt_x</p:attrName>
                                        </p:attrNameLst>
                                      </p:cBhvr>
                                      <p:tavLst>
                                        <p:tav tm="0">
                                          <p:val>
                                            <p:strVal val="0-#ppt_w/2"/>
                                          </p:val>
                                        </p:tav>
                                        <p:tav tm="100000">
                                          <p:val>
                                            <p:strVal val="#ppt_x"/>
                                          </p:val>
                                        </p:tav>
                                      </p:tavLst>
                                    </p:anim>
                                    <p:anim calcmode="lin" valueType="num">
                                      <p:cBhvr>
                                        <p:cTn id="14" dur="125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32" presetID="23" grpId="3" fill="hold">
                                  <p:stCondLst>
                                    <p:cond delay="0"/>
                                  </p:stCondLst>
                                  <p:iterate type="el" backwards="0">
                                    <p:tmAbs val="0"/>
                                  </p:iterate>
                                  <p:childTnLst>
                                    <p:set>
                                      <p:cBhvr>
                                        <p:cTn id="18" fill="hold"/>
                                        <p:tgtEl>
                                          <p:spTgt spid="162"/>
                                        </p:tgtEl>
                                        <p:attrNameLst>
                                          <p:attrName>style.visibility</p:attrName>
                                        </p:attrNameLst>
                                      </p:cBhvr>
                                      <p:to>
                                        <p:strVal val="visible"/>
                                      </p:to>
                                    </p:set>
                                    <p:anim calcmode="lin" valueType="num">
                                      <p:cBhvr>
                                        <p:cTn id="19" dur="1000" fill="hold"/>
                                        <p:tgtEl>
                                          <p:spTgt spid="162"/>
                                        </p:tgtEl>
                                        <p:attrNameLst>
                                          <p:attrName>ppt_w</p:attrName>
                                        </p:attrNameLst>
                                      </p:cBhvr>
                                      <p:tavLst>
                                        <p:tav tm="0">
                                          <p:val>
                                            <p:strVal val="4*#ppt_w"/>
                                          </p:val>
                                        </p:tav>
                                        <p:tav tm="100000">
                                          <p:val>
                                            <p:strVal val="#ppt_w"/>
                                          </p:val>
                                        </p:tav>
                                      </p:tavLst>
                                    </p:anim>
                                    <p:anim calcmode="lin" valueType="num">
                                      <p:cBhvr>
                                        <p:cTn id="20" dur="1000" fill="hold"/>
                                        <p:tgtEl>
                                          <p:spTgt spid="162"/>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lt" backwards="0">
                                    <p:tmAbs val="0"/>
                                  </p:iterate>
                                  <p:childTnLst>
                                    <p:set>
                                      <p:cBhvr>
                                        <p:cTn id="24" fill="hold"/>
                                        <p:tgtEl>
                                          <p:spTgt spid="163"/>
                                        </p:tgtEl>
                                        <p:attrNameLst>
                                          <p:attrName>style.visibility</p:attrName>
                                        </p:attrNameLst>
                                      </p:cBhvr>
                                      <p:to>
                                        <p:strVal val="visible"/>
                                      </p:to>
                                    </p:set>
                                    <p:anim calcmode="lin" valueType="num">
                                      <p:cBhvr>
                                        <p:cTn id="25" dur="1250" fill="hold"/>
                                        <p:tgtEl>
                                          <p:spTgt spid="163"/>
                                        </p:tgtEl>
                                        <p:attrNameLst>
                                          <p:attrName>ppt_x</p:attrName>
                                        </p:attrNameLst>
                                      </p:cBhvr>
                                      <p:tavLst>
                                        <p:tav tm="0">
                                          <p:val>
                                            <p:strVal val="0-#ppt_w/2"/>
                                          </p:val>
                                        </p:tav>
                                        <p:tav tm="100000">
                                          <p:val>
                                            <p:strVal val="#ppt_x"/>
                                          </p:val>
                                        </p:tav>
                                      </p:tavLst>
                                    </p:anim>
                                    <p:anim calcmode="lin" valueType="num">
                                      <p:cBhvr>
                                        <p:cTn id="26" dur="1250" fill="hold"/>
                                        <p:tgtEl>
                                          <p:spTgt spid="1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32" presetID="23" grpId="5" fill="hold">
                                  <p:stCondLst>
                                    <p:cond delay="0"/>
                                  </p:stCondLst>
                                  <p:iterate type="el" backwards="0">
                                    <p:tmAbs val="0"/>
                                  </p:iterate>
                                  <p:childTnLst>
                                    <p:set>
                                      <p:cBhvr>
                                        <p:cTn id="30" fill="hold"/>
                                        <p:tgtEl>
                                          <p:spTgt spid="165"/>
                                        </p:tgtEl>
                                        <p:attrNameLst>
                                          <p:attrName>style.visibility</p:attrName>
                                        </p:attrNameLst>
                                      </p:cBhvr>
                                      <p:to>
                                        <p:strVal val="visible"/>
                                      </p:to>
                                    </p:set>
                                    <p:anim calcmode="lin" valueType="num">
                                      <p:cBhvr>
                                        <p:cTn id="31" dur="1000" fill="hold"/>
                                        <p:tgtEl>
                                          <p:spTgt spid="165"/>
                                        </p:tgtEl>
                                        <p:attrNameLst>
                                          <p:attrName>ppt_w</p:attrName>
                                        </p:attrNameLst>
                                      </p:cBhvr>
                                      <p:tavLst>
                                        <p:tav tm="0">
                                          <p:val>
                                            <p:strVal val="4*#ppt_w"/>
                                          </p:val>
                                        </p:tav>
                                        <p:tav tm="100000">
                                          <p:val>
                                            <p:strVal val="#ppt_w"/>
                                          </p:val>
                                        </p:tav>
                                      </p:tavLst>
                                    </p:anim>
                                    <p:anim calcmode="lin" valueType="num">
                                      <p:cBhvr>
                                        <p:cTn id="32" dur="1000" fill="hold"/>
                                        <p:tgtEl>
                                          <p:spTgt spid="165"/>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6" fill="hold">
                                  <p:stCondLst>
                                    <p:cond delay="0"/>
                                  </p:stCondLst>
                                  <p:iterate type="lt" backwards="0">
                                    <p:tmAbs val="0"/>
                                  </p:iterate>
                                  <p:childTnLst>
                                    <p:set>
                                      <p:cBhvr>
                                        <p:cTn id="36" fill="hold"/>
                                        <p:tgtEl>
                                          <p:spTgt spid="164"/>
                                        </p:tgtEl>
                                        <p:attrNameLst>
                                          <p:attrName>style.visibility</p:attrName>
                                        </p:attrNameLst>
                                      </p:cBhvr>
                                      <p:to>
                                        <p:strVal val="visible"/>
                                      </p:to>
                                    </p:set>
                                    <p:anim calcmode="lin" valueType="num">
                                      <p:cBhvr>
                                        <p:cTn id="37" dur="1250" fill="hold"/>
                                        <p:tgtEl>
                                          <p:spTgt spid="164"/>
                                        </p:tgtEl>
                                        <p:attrNameLst>
                                          <p:attrName>ppt_x</p:attrName>
                                        </p:attrNameLst>
                                      </p:cBhvr>
                                      <p:tavLst>
                                        <p:tav tm="0">
                                          <p:val>
                                            <p:strVal val="0-#ppt_w/2"/>
                                          </p:val>
                                        </p:tav>
                                        <p:tav tm="100000">
                                          <p:val>
                                            <p:strVal val="#ppt_x"/>
                                          </p:val>
                                        </p:tav>
                                      </p:tavLst>
                                    </p:anim>
                                    <p:anim calcmode="lin" valueType="num">
                                      <p:cBhvr>
                                        <p:cTn id="38" dur="1250" fill="hold"/>
                                        <p:tgtEl>
                                          <p:spTgt spid="16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32" presetID="23" grpId="7" fill="hold">
                                  <p:stCondLst>
                                    <p:cond delay="0"/>
                                  </p:stCondLst>
                                  <p:iterate type="el" backwards="0">
                                    <p:tmAbs val="0"/>
                                  </p:iterate>
                                  <p:childTnLst>
                                    <p:set>
                                      <p:cBhvr>
                                        <p:cTn id="42" fill="hold"/>
                                        <p:tgtEl>
                                          <p:spTgt spid="166"/>
                                        </p:tgtEl>
                                        <p:attrNameLst>
                                          <p:attrName>style.visibility</p:attrName>
                                        </p:attrNameLst>
                                      </p:cBhvr>
                                      <p:to>
                                        <p:strVal val="visible"/>
                                      </p:to>
                                    </p:set>
                                    <p:anim calcmode="lin" valueType="num">
                                      <p:cBhvr>
                                        <p:cTn id="43" dur="1000" fill="hold"/>
                                        <p:tgtEl>
                                          <p:spTgt spid="166"/>
                                        </p:tgtEl>
                                        <p:attrNameLst>
                                          <p:attrName>ppt_w</p:attrName>
                                        </p:attrNameLst>
                                      </p:cBhvr>
                                      <p:tavLst>
                                        <p:tav tm="0">
                                          <p:val>
                                            <p:strVal val="4*#ppt_w"/>
                                          </p:val>
                                        </p:tav>
                                        <p:tav tm="100000">
                                          <p:val>
                                            <p:strVal val="#ppt_w"/>
                                          </p:val>
                                        </p:tav>
                                      </p:tavLst>
                                    </p:anim>
                                    <p:anim calcmode="lin" valueType="num">
                                      <p:cBhvr>
                                        <p:cTn id="44" dur="1000" fill="hold"/>
                                        <p:tgtEl>
                                          <p:spTgt spid="16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4"/>
      <p:bldP build="whole" bldLvl="1" animBg="1" rev="0" advAuto="0" spid="162" grpId="3"/>
      <p:bldP build="whole" bldLvl="1" animBg="1" rev="0" advAuto="0" spid="166" grpId="7"/>
      <p:bldP build="whole" bldLvl="1" animBg="1" rev="0" advAuto="0" spid="164" grpId="6"/>
      <p:bldP build="whole" bldLvl="1" animBg="1" rev="0" advAuto="0" spid="161" grpId="2"/>
      <p:bldP build="whole" bldLvl="1" animBg="1" rev="0" advAuto="0" spid="160" grpId="1"/>
      <p:bldP build="whole" bldLvl="1" animBg="1" rev="0" advAuto="0" spid="165" grpId="5"/>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385472" y="4798393"/>
            <a:ext cx="22320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NORMAS</a:t>
            </a:r>
          </a:p>
        </p:txBody>
      </p:sp>
      <p:sp>
        <p:nvSpPr>
          <p:cNvPr id="169" name="Shape 169"/>
          <p:cNvSpPr/>
          <p:nvPr/>
        </p:nvSpPr>
        <p:spPr>
          <a:xfrm>
            <a:off x="590661" y="5446093"/>
            <a:ext cx="2281879" cy="1169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77" y="0"/>
                </a:moveTo>
                <a:cubicBezTo>
                  <a:pt x="15836" y="0"/>
                  <a:pt x="15475" y="677"/>
                  <a:pt x="15455" y="1529"/>
                </a:cubicBezTo>
                <a:lnTo>
                  <a:pt x="15009" y="1529"/>
                </a:lnTo>
                <a:lnTo>
                  <a:pt x="15009" y="7123"/>
                </a:lnTo>
                <a:lnTo>
                  <a:pt x="21600" y="7123"/>
                </a:lnTo>
                <a:lnTo>
                  <a:pt x="21600" y="1529"/>
                </a:lnTo>
                <a:lnTo>
                  <a:pt x="21154" y="1529"/>
                </a:lnTo>
                <a:cubicBezTo>
                  <a:pt x="21134" y="677"/>
                  <a:pt x="20773" y="0"/>
                  <a:pt x="20332" y="0"/>
                </a:cubicBezTo>
                <a:lnTo>
                  <a:pt x="16277" y="0"/>
                </a:lnTo>
                <a:close/>
                <a:moveTo>
                  <a:pt x="15549" y="8078"/>
                </a:moveTo>
                <a:lnTo>
                  <a:pt x="15549" y="9328"/>
                </a:lnTo>
                <a:lnTo>
                  <a:pt x="14122" y="9328"/>
                </a:lnTo>
                <a:lnTo>
                  <a:pt x="14122" y="8652"/>
                </a:lnTo>
                <a:lnTo>
                  <a:pt x="12958" y="8652"/>
                </a:lnTo>
                <a:lnTo>
                  <a:pt x="12958" y="9328"/>
                </a:lnTo>
                <a:lnTo>
                  <a:pt x="643" y="9328"/>
                </a:lnTo>
                <a:cubicBezTo>
                  <a:pt x="287" y="9328"/>
                  <a:pt x="0" y="9985"/>
                  <a:pt x="0" y="10795"/>
                </a:cubicBezTo>
                <a:cubicBezTo>
                  <a:pt x="0" y="11605"/>
                  <a:pt x="287" y="12262"/>
                  <a:pt x="643" y="12262"/>
                </a:cubicBezTo>
                <a:lnTo>
                  <a:pt x="12958" y="12262"/>
                </a:lnTo>
                <a:lnTo>
                  <a:pt x="12958" y="12938"/>
                </a:lnTo>
                <a:lnTo>
                  <a:pt x="14122" y="12938"/>
                </a:lnTo>
                <a:lnTo>
                  <a:pt x="14122" y="12262"/>
                </a:lnTo>
                <a:lnTo>
                  <a:pt x="15549" y="12262"/>
                </a:lnTo>
                <a:lnTo>
                  <a:pt x="15549" y="13512"/>
                </a:lnTo>
                <a:lnTo>
                  <a:pt x="21060" y="13512"/>
                </a:lnTo>
                <a:lnTo>
                  <a:pt x="21060" y="8078"/>
                </a:lnTo>
                <a:lnTo>
                  <a:pt x="15549" y="8078"/>
                </a:lnTo>
                <a:close/>
                <a:moveTo>
                  <a:pt x="15009" y="14477"/>
                </a:moveTo>
                <a:lnTo>
                  <a:pt x="15009" y="20071"/>
                </a:lnTo>
                <a:lnTo>
                  <a:pt x="15455" y="20071"/>
                </a:lnTo>
                <a:cubicBezTo>
                  <a:pt x="15475" y="20923"/>
                  <a:pt x="15836" y="21600"/>
                  <a:pt x="16277" y="21600"/>
                </a:cubicBezTo>
                <a:lnTo>
                  <a:pt x="20332" y="21600"/>
                </a:lnTo>
                <a:cubicBezTo>
                  <a:pt x="20773" y="21600"/>
                  <a:pt x="21134" y="20923"/>
                  <a:pt x="21154" y="20071"/>
                </a:cubicBezTo>
                <a:lnTo>
                  <a:pt x="21600" y="20071"/>
                </a:lnTo>
                <a:lnTo>
                  <a:pt x="21600" y="14477"/>
                </a:lnTo>
                <a:lnTo>
                  <a:pt x="15009" y="14477"/>
                </a:lnTo>
                <a:close/>
              </a:path>
            </a:pathLst>
          </a:custGeom>
          <a:blipFill>
            <a:blip r:embed="rId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70" name="Shape 170"/>
          <p:cNvSpPr/>
          <p:nvPr/>
        </p:nvSpPr>
        <p:spPr>
          <a:xfrm>
            <a:off x="590661" y="1444171"/>
            <a:ext cx="755428"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1️⃣</a:t>
            </a:r>
          </a:p>
        </p:txBody>
      </p:sp>
      <p:pic>
        <p:nvPicPr>
          <p:cNvPr id="171" name="F962D505-171C-4EF8-A31D-02381A562518-L0-001.jpeg"/>
          <p:cNvPicPr>
            <a:picLocks noChangeAspect="1"/>
          </p:cNvPicPr>
          <p:nvPr/>
        </p:nvPicPr>
        <p:blipFill>
          <a:blip r:embed="rId4">
            <a:extLst/>
          </a:blip>
          <a:stretch>
            <a:fillRect/>
          </a:stretch>
        </p:blipFill>
        <p:spPr>
          <a:xfrm>
            <a:off x="1691293" y="668891"/>
            <a:ext cx="2660272" cy="2418428"/>
          </a:xfrm>
          <a:prstGeom prst="rect">
            <a:avLst/>
          </a:prstGeom>
          <a:ln w="12700">
            <a:miter lim="400000"/>
          </a:ln>
        </p:spPr>
      </p:pic>
      <p:pic>
        <p:nvPicPr>
          <p:cNvPr id="172" name="9FAF9E15-5D18-4023-B7A6-C207CA43AF61-L0-001.jpeg"/>
          <p:cNvPicPr>
            <a:picLocks noChangeAspect="1"/>
          </p:cNvPicPr>
          <p:nvPr/>
        </p:nvPicPr>
        <p:blipFill>
          <a:blip r:embed="rId5">
            <a:extLst/>
          </a:blip>
          <a:stretch>
            <a:fillRect/>
          </a:stretch>
        </p:blipFill>
        <p:spPr>
          <a:xfrm>
            <a:off x="5602292" y="441778"/>
            <a:ext cx="3395869" cy="2254558"/>
          </a:xfrm>
          <a:prstGeom prst="rect">
            <a:avLst/>
          </a:prstGeom>
          <a:ln w="12700">
            <a:miter lim="400000"/>
          </a:ln>
        </p:spPr>
      </p:pic>
      <p:sp>
        <p:nvSpPr>
          <p:cNvPr id="173" name="Shape 173"/>
          <p:cNvSpPr/>
          <p:nvPr/>
        </p:nvSpPr>
        <p:spPr>
          <a:xfrm>
            <a:off x="4777011" y="1444171"/>
            <a:ext cx="632862"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2️⃣</a:t>
            </a:r>
          </a:p>
        </p:txBody>
      </p:sp>
      <p:sp>
        <p:nvSpPr>
          <p:cNvPr id="174" name="Shape 174"/>
          <p:cNvSpPr/>
          <p:nvPr/>
        </p:nvSpPr>
        <p:spPr>
          <a:xfrm>
            <a:off x="6418584" y="3087318"/>
            <a:ext cx="17323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LATÍN </a:t>
            </a:r>
          </a:p>
        </p:txBody>
      </p:sp>
      <p:sp>
        <p:nvSpPr>
          <p:cNvPr id="175" name="Shape 175"/>
          <p:cNvSpPr/>
          <p:nvPr/>
        </p:nvSpPr>
        <p:spPr>
          <a:xfrm>
            <a:off x="9190580" y="1444171"/>
            <a:ext cx="667285"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3️⃣</a:t>
            </a:r>
          </a:p>
        </p:txBody>
      </p:sp>
      <p:pic>
        <p:nvPicPr>
          <p:cNvPr id="176" name="DD48FB10-5265-4A2A-B14D-5DF0418B5D6F-L0-001.gif"/>
          <p:cNvPicPr>
            <a:picLocks noChangeAspect="1"/>
          </p:cNvPicPr>
          <p:nvPr/>
        </p:nvPicPr>
        <p:blipFill>
          <a:blip r:embed="rId6">
            <a:extLst/>
          </a:blip>
          <a:stretch>
            <a:fillRect/>
          </a:stretch>
        </p:blipFill>
        <p:spPr>
          <a:xfrm>
            <a:off x="9857864" y="1140278"/>
            <a:ext cx="2697588" cy="2967347"/>
          </a:xfrm>
          <a:prstGeom prst="rect">
            <a:avLst/>
          </a:prstGeom>
          <a:ln w="12700">
            <a:miter lim="400000"/>
          </a:ln>
        </p:spPr>
      </p:pic>
      <p:sp>
        <p:nvSpPr>
          <p:cNvPr id="177" name="Shape 177"/>
          <p:cNvSpPr/>
          <p:nvPr/>
        </p:nvSpPr>
        <p:spPr>
          <a:xfrm>
            <a:off x="10808956" y="441778"/>
            <a:ext cx="1028701"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178" name="Shape 178"/>
          <p:cNvSpPr/>
          <p:nvPr/>
        </p:nvSpPr>
        <p:spPr>
          <a:xfrm>
            <a:off x="10180672" y="4268950"/>
            <a:ext cx="215671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Orden eclesiástico </a:t>
            </a:r>
          </a:p>
        </p:txBody>
      </p:sp>
      <p:sp>
        <p:nvSpPr>
          <p:cNvPr id="179" name="Shape 179"/>
          <p:cNvSpPr/>
          <p:nvPr/>
        </p:nvSpPr>
        <p:spPr>
          <a:xfrm>
            <a:off x="5087737" y="4268950"/>
            <a:ext cx="671212"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4️⃣</a:t>
            </a:r>
          </a:p>
        </p:txBody>
      </p:sp>
      <p:sp>
        <p:nvSpPr>
          <p:cNvPr id="180" name="Shape 180"/>
          <p:cNvSpPr/>
          <p:nvPr/>
        </p:nvSpPr>
        <p:spPr>
          <a:xfrm>
            <a:off x="6179065" y="4268950"/>
            <a:ext cx="281909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 comisiones</a:t>
            </a:r>
          </a:p>
        </p:txBody>
      </p:sp>
      <p:sp>
        <p:nvSpPr>
          <p:cNvPr id="181" name="Shape 181"/>
          <p:cNvSpPr/>
          <p:nvPr/>
        </p:nvSpPr>
        <p:spPr>
          <a:xfrm rot="10800000">
            <a:off x="7553949" y="4916650"/>
            <a:ext cx="335134" cy="1292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18067"/>
                </a:lnTo>
                <a:lnTo>
                  <a:pt x="0" y="20584"/>
                </a:ln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20584"/>
                </a:lnTo>
                <a:lnTo>
                  <a:pt x="21600" y="18067"/>
                </a:ln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blipFill>
            <a:blip r:embed="rId7"/>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82" name="Shape 182"/>
          <p:cNvSpPr/>
          <p:nvPr/>
        </p:nvSpPr>
        <p:spPr>
          <a:xfrm>
            <a:off x="5602292" y="5968300"/>
            <a:ext cx="44055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24 miembros cada una</a:t>
            </a:r>
          </a:p>
        </p:txBody>
      </p:sp>
      <p:sp>
        <p:nvSpPr>
          <p:cNvPr id="183" name="Shape 183"/>
          <p:cNvSpPr/>
          <p:nvPr/>
        </p:nvSpPr>
        <p:spPr>
          <a:xfrm rot="10800000">
            <a:off x="6579254" y="6616000"/>
            <a:ext cx="268344" cy="10352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18067"/>
                </a:lnTo>
                <a:lnTo>
                  <a:pt x="0" y="20584"/>
                </a:ln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20584"/>
                </a:lnTo>
                <a:lnTo>
                  <a:pt x="21600" y="18067"/>
                </a:ln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blipFill>
            <a:blip r:embed="rId7"/>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84" name="Shape 184"/>
          <p:cNvSpPr/>
          <p:nvPr/>
        </p:nvSpPr>
        <p:spPr>
          <a:xfrm rot="10800000">
            <a:off x="8729818" y="6616000"/>
            <a:ext cx="268344" cy="10352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18067"/>
                </a:lnTo>
                <a:lnTo>
                  <a:pt x="0" y="20584"/>
                </a:ln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20584"/>
                </a:lnTo>
                <a:lnTo>
                  <a:pt x="21600" y="18067"/>
                </a:ln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blipFill>
            <a:blip r:embed="rId7"/>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85" name="Shape 185"/>
          <p:cNvSpPr/>
          <p:nvPr/>
        </p:nvSpPr>
        <p:spPr>
          <a:xfrm>
            <a:off x="5087737" y="7556331"/>
            <a:ext cx="2801346"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sz="2500"/>
              <a:t>16 ejidos por la asamblea</a:t>
            </a:r>
            <a:r>
              <a:t> </a:t>
            </a:r>
          </a:p>
        </p:txBody>
      </p:sp>
      <p:sp>
        <p:nvSpPr>
          <p:cNvPr id="186" name="Shape 186"/>
          <p:cNvSpPr/>
          <p:nvPr/>
        </p:nvSpPr>
        <p:spPr>
          <a:xfrm>
            <a:off x="7889082" y="7556331"/>
            <a:ext cx="259095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vl1pPr>
          </a:lstStyle>
          <a:p>
            <a:pPr/>
            <a:r>
              <a:t>8 elegidos por el Papa</a:t>
            </a:r>
          </a:p>
        </p:txBody>
      </p:sp>
      <p:sp>
        <p:nvSpPr>
          <p:cNvPr id="187" name="Shape 187"/>
          <p:cNvSpPr/>
          <p:nvPr/>
        </p:nvSpPr>
        <p:spPr>
          <a:xfrm>
            <a:off x="7657984" y="8268668"/>
            <a:ext cx="4445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a:t>
            </a:r>
          </a:p>
        </p:txBody>
      </p:sp>
      <p:sp>
        <p:nvSpPr>
          <p:cNvPr id="188" name="Shape 188"/>
          <p:cNvSpPr/>
          <p:nvPr/>
        </p:nvSpPr>
        <p:spPr>
          <a:xfrm>
            <a:off x="7061522" y="8849280"/>
            <a:ext cx="178689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Secretariado</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169"/>
                                        </p:tgtEl>
                                        <p:attrNameLst>
                                          <p:attrName>style.visibility</p:attrName>
                                        </p:attrNameLst>
                                      </p:cBhvr>
                                      <p:to>
                                        <p:strVal val="visible"/>
                                      </p:to>
                                    </p:set>
                                    <p:anim calcmode="lin" valueType="num">
                                      <p:cBhvr>
                                        <p:cTn id="11" dur="1000" fill="hold"/>
                                        <p:tgtEl>
                                          <p:spTgt spid="169"/>
                                        </p:tgtEl>
                                        <p:attrNameLst>
                                          <p:attrName>ppt_x</p:attrName>
                                        </p:attrNameLst>
                                      </p:cBhvr>
                                      <p:tavLst>
                                        <p:tav tm="0">
                                          <p:val>
                                            <p:strVal val="#ppt_x"/>
                                          </p:val>
                                        </p:tav>
                                        <p:tav tm="100000">
                                          <p:val>
                                            <p:strVal val="#ppt_x"/>
                                          </p:val>
                                        </p:tav>
                                      </p:tavLst>
                                    </p:anim>
                                    <p:anim calcmode="lin" valueType="num">
                                      <p:cBhvr>
                                        <p:cTn id="12" dur="1000" fill="hold"/>
                                        <p:tgtEl>
                                          <p:spTgt spid="16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3" fill="hold">
                                  <p:stCondLst>
                                    <p:cond delay="0"/>
                                  </p:stCondLst>
                                  <p:iterate type="lt" backwards="0">
                                    <p:tmAbs val="0"/>
                                  </p:iterate>
                                  <p:childTnLst>
                                    <p:set>
                                      <p:cBhvr>
                                        <p:cTn id="16" fill="hold"/>
                                        <p:tgtEl>
                                          <p:spTgt spid="170"/>
                                        </p:tgtEl>
                                        <p:attrNameLst>
                                          <p:attrName>style.visibility</p:attrName>
                                        </p:attrNameLst>
                                      </p:cBhvr>
                                      <p:to>
                                        <p:strVal val="visible"/>
                                      </p:to>
                                    </p:set>
                                    <p:anim calcmode="lin" valueType="num">
                                      <p:cBhvr>
                                        <p:cTn id="17" dur="1250" fill="hold"/>
                                        <p:tgtEl>
                                          <p:spTgt spid="170"/>
                                        </p:tgtEl>
                                        <p:attrNameLst>
                                          <p:attrName>ppt_x</p:attrName>
                                        </p:attrNameLst>
                                      </p:cBhvr>
                                      <p:tavLst>
                                        <p:tav tm="0">
                                          <p:val>
                                            <p:strVal val="0-#ppt_w/2"/>
                                          </p:val>
                                        </p:tav>
                                        <p:tav tm="100000">
                                          <p:val>
                                            <p:strVal val="#ppt_x"/>
                                          </p:val>
                                        </p:tav>
                                      </p:tavLst>
                                    </p:anim>
                                    <p:anim calcmode="lin" valueType="num">
                                      <p:cBhvr>
                                        <p:cTn id="18" dur="125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171"/>
                                        </p:tgtEl>
                                        <p:attrNameLst>
                                          <p:attrName>style.visibility</p:attrName>
                                        </p:attrNameLst>
                                      </p:cBhvr>
                                      <p:to>
                                        <p:strVal val="visible"/>
                                      </p:to>
                                    </p:set>
                                    <p:animEffect filter="wipe(left)" transition="in">
                                      <p:cBhvr>
                                        <p:cTn id="23" dur="1000"/>
                                        <p:tgtEl>
                                          <p:spTgt spid="171"/>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 grpId="5" fill="hold">
                                  <p:stCondLst>
                                    <p:cond delay="0"/>
                                  </p:stCondLst>
                                  <p:iterate type="lt" backwards="0">
                                    <p:tmAbs val="0"/>
                                  </p:iterate>
                                  <p:childTnLst>
                                    <p:set>
                                      <p:cBhvr>
                                        <p:cTn id="27" fill="hold"/>
                                        <p:tgtEl>
                                          <p:spTgt spid="173"/>
                                        </p:tgtEl>
                                        <p:attrNameLst>
                                          <p:attrName>style.visibility</p:attrName>
                                        </p:attrNameLst>
                                      </p:cBhvr>
                                      <p:to>
                                        <p:strVal val="visible"/>
                                      </p:to>
                                    </p:set>
                                    <p:anim calcmode="lin" valueType="num">
                                      <p:cBhvr>
                                        <p:cTn id="28" dur="1250" fill="hold"/>
                                        <p:tgtEl>
                                          <p:spTgt spid="173"/>
                                        </p:tgtEl>
                                        <p:attrNameLst>
                                          <p:attrName>ppt_x</p:attrName>
                                        </p:attrNameLst>
                                      </p:cBhvr>
                                      <p:tavLst>
                                        <p:tav tm="0">
                                          <p:val>
                                            <p:strVal val="0-#ppt_w/2"/>
                                          </p:val>
                                        </p:tav>
                                        <p:tav tm="100000">
                                          <p:val>
                                            <p:strVal val="#ppt_x"/>
                                          </p:val>
                                        </p:tav>
                                      </p:tavLst>
                                    </p:anim>
                                    <p:anim calcmode="lin" valueType="num">
                                      <p:cBhvr>
                                        <p:cTn id="29" dur="125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6" fill="hold">
                                  <p:stCondLst>
                                    <p:cond delay="0"/>
                                  </p:stCondLst>
                                  <p:iterate type="el" backwards="0">
                                    <p:tmAbs val="0"/>
                                  </p:iterate>
                                  <p:childTnLst>
                                    <p:set>
                                      <p:cBhvr>
                                        <p:cTn id="33" fill="hold"/>
                                        <p:tgtEl>
                                          <p:spTgt spid="172"/>
                                        </p:tgtEl>
                                        <p:attrNameLst>
                                          <p:attrName>style.visibility</p:attrName>
                                        </p:attrNameLst>
                                      </p:cBhvr>
                                      <p:to>
                                        <p:strVal val="visible"/>
                                      </p:to>
                                    </p:set>
                                    <p:animEffect filter="wipe(left)" transition="in">
                                      <p:cBhvr>
                                        <p:cTn id="34" dur="10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7" fill="hold">
                                  <p:stCondLst>
                                    <p:cond delay="0"/>
                                  </p:stCondLst>
                                  <p:iterate type="el" backwards="0">
                                    <p:tmAbs val="0"/>
                                  </p:iterate>
                                  <p:childTnLst>
                                    <p:set>
                                      <p:cBhvr>
                                        <p:cTn id="38" fill="hold"/>
                                        <p:tgtEl>
                                          <p:spTgt spid="174"/>
                                        </p:tgtEl>
                                        <p:attrNameLst>
                                          <p:attrName>style.visibility</p:attrName>
                                        </p:attrNameLst>
                                      </p:cBhvr>
                                      <p:to>
                                        <p:strVal val="visible"/>
                                      </p:to>
                                    </p:set>
                                    <p:animEffect filter="wipe(left)" transition="in">
                                      <p:cBhvr>
                                        <p:cTn id="39" dur="1000"/>
                                        <p:tgtEl>
                                          <p:spTgt spid="174"/>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 grpId="8" fill="hold">
                                  <p:stCondLst>
                                    <p:cond delay="0"/>
                                  </p:stCondLst>
                                  <p:iterate type="lt" backwards="0">
                                    <p:tmAbs val="0"/>
                                  </p:iterate>
                                  <p:childTnLst>
                                    <p:set>
                                      <p:cBhvr>
                                        <p:cTn id="43" fill="hold"/>
                                        <p:tgtEl>
                                          <p:spTgt spid="175"/>
                                        </p:tgtEl>
                                        <p:attrNameLst>
                                          <p:attrName>style.visibility</p:attrName>
                                        </p:attrNameLst>
                                      </p:cBhvr>
                                      <p:to>
                                        <p:strVal val="visible"/>
                                      </p:to>
                                    </p:set>
                                    <p:anim calcmode="lin" valueType="num">
                                      <p:cBhvr>
                                        <p:cTn id="44" dur="1250" fill="hold"/>
                                        <p:tgtEl>
                                          <p:spTgt spid="175"/>
                                        </p:tgtEl>
                                        <p:attrNameLst>
                                          <p:attrName>ppt_x</p:attrName>
                                        </p:attrNameLst>
                                      </p:cBhvr>
                                      <p:tavLst>
                                        <p:tav tm="0">
                                          <p:val>
                                            <p:strVal val="0-#ppt_w/2"/>
                                          </p:val>
                                        </p:tav>
                                        <p:tav tm="100000">
                                          <p:val>
                                            <p:strVal val="#ppt_x"/>
                                          </p:val>
                                        </p:tav>
                                      </p:tavLst>
                                    </p:anim>
                                    <p:anim calcmode="lin" valueType="num">
                                      <p:cBhvr>
                                        <p:cTn id="45" dur="125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22" grpId="9" fill="hold">
                                  <p:stCondLst>
                                    <p:cond delay="0"/>
                                  </p:stCondLst>
                                  <p:iterate type="el" backwards="0">
                                    <p:tmAbs val="0"/>
                                  </p:iterate>
                                  <p:childTnLst>
                                    <p:set>
                                      <p:cBhvr>
                                        <p:cTn id="49" fill="hold"/>
                                        <p:tgtEl>
                                          <p:spTgt spid="177"/>
                                        </p:tgtEl>
                                        <p:attrNameLst>
                                          <p:attrName>style.visibility</p:attrName>
                                        </p:attrNameLst>
                                      </p:cBhvr>
                                      <p:to>
                                        <p:strVal val="visible"/>
                                      </p:to>
                                    </p:set>
                                    <p:animEffect filter="wipe(left)" transition="in">
                                      <p:cBhvr>
                                        <p:cTn id="50" dur="1000"/>
                                        <p:tgtEl>
                                          <p:spTgt spid="177"/>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2" grpId="10" fill="hold">
                                  <p:stCondLst>
                                    <p:cond delay="0"/>
                                  </p:stCondLst>
                                  <p:iterate type="el" backwards="0">
                                    <p:tmAbs val="0"/>
                                  </p:iterate>
                                  <p:childTnLst>
                                    <p:set>
                                      <p:cBhvr>
                                        <p:cTn id="54" fill="hold"/>
                                        <p:tgtEl>
                                          <p:spTgt spid="176"/>
                                        </p:tgtEl>
                                        <p:attrNameLst>
                                          <p:attrName>style.visibility</p:attrName>
                                        </p:attrNameLst>
                                      </p:cBhvr>
                                      <p:to>
                                        <p:strVal val="visible"/>
                                      </p:to>
                                    </p:set>
                                    <p:animEffect filter="wipe(left)" transition="in">
                                      <p:cBhvr>
                                        <p:cTn id="55" dur="1000"/>
                                        <p:tgtEl>
                                          <p:spTgt spid="176"/>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8" presetID="22" grpId="11" fill="hold">
                                  <p:stCondLst>
                                    <p:cond delay="0"/>
                                  </p:stCondLst>
                                  <p:iterate type="el" backwards="0">
                                    <p:tmAbs val="0"/>
                                  </p:iterate>
                                  <p:childTnLst>
                                    <p:set>
                                      <p:cBhvr>
                                        <p:cTn id="59" fill="hold"/>
                                        <p:tgtEl>
                                          <p:spTgt spid="178"/>
                                        </p:tgtEl>
                                        <p:attrNameLst>
                                          <p:attrName>style.visibility</p:attrName>
                                        </p:attrNameLst>
                                      </p:cBhvr>
                                      <p:to>
                                        <p:strVal val="visible"/>
                                      </p:to>
                                    </p:set>
                                    <p:animEffect filter="wipe(left)" transition="in">
                                      <p:cBhvr>
                                        <p:cTn id="60" dur="1000"/>
                                        <p:tgtEl>
                                          <p:spTgt spid="178"/>
                                        </p:tgtEl>
                                      </p:cBhvr>
                                    </p:animEffec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8" presetID="2" grpId="12" fill="hold">
                                  <p:stCondLst>
                                    <p:cond delay="0"/>
                                  </p:stCondLst>
                                  <p:iterate type="lt" backwards="0">
                                    <p:tmAbs val="0"/>
                                  </p:iterate>
                                  <p:childTnLst>
                                    <p:set>
                                      <p:cBhvr>
                                        <p:cTn id="64" fill="hold"/>
                                        <p:tgtEl>
                                          <p:spTgt spid="179"/>
                                        </p:tgtEl>
                                        <p:attrNameLst>
                                          <p:attrName>style.visibility</p:attrName>
                                        </p:attrNameLst>
                                      </p:cBhvr>
                                      <p:to>
                                        <p:strVal val="visible"/>
                                      </p:to>
                                    </p:set>
                                    <p:anim calcmode="lin" valueType="num">
                                      <p:cBhvr>
                                        <p:cTn id="65" dur="1250" fill="hold"/>
                                        <p:tgtEl>
                                          <p:spTgt spid="179"/>
                                        </p:tgtEl>
                                        <p:attrNameLst>
                                          <p:attrName>ppt_x</p:attrName>
                                        </p:attrNameLst>
                                      </p:cBhvr>
                                      <p:tavLst>
                                        <p:tav tm="0">
                                          <p:val>
                                            <p:strVal val="0-#ppt_w/2"/>
                                          </p:val>
                                        </p:tav>
                                        <p:tav tm="100000">
                                          <p:val>
                                            <p:strVal val="#ppt_x"/>
                                          </p:val>
                                        </p:tav>
                                      </p:tavLst>
                                    </p:anim>
                                    <p:anim calcmode="lin" valueType="num">
                                      <p:cBhvr>
                                        <p:cTn id="66" dur="125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8" presetID="22" grpId="13" fill="hold">
                                  <p:stCondLst>
                                    <p:cond delay="0"/>
                                  </p:stCondLst>
                                  <p:iterate type="el" backwards="0">
                                    <p:tmAbs val="0"/>
                                  </p:iterate>
                                  <p:childTnLst>
                                    <p:set>
                                      <p:cBhvr>
                                        <p:cTn id="70" fill="hold"/>
                                        <p:tgtEl>
                                          <p:spTgt spid="180"/>
                                        </p:tgtEl>
                                        <p:attrNameLst>
                                          <p:attrName>style.visibility</p:attrName>
                                        </p:attrNameLst>
                                      </p:cBhvr>
                                      <p:to>
                                        <p:strVal val="visible"/>
                                      </p:to>
                                    </p:set>
                                    <p:animEffect filter="wipe(left)" transition="in">
                                      <p:cBhvr>
                                        <p:cTn id="71" dur="1000"/>
                                        <p:tgtEl>
                                          <p:spTgt spid="180"/>
                                        </p:tgtEl>
                                      </p:cBhvr>
                                    </p:animEffect>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8" presetID="22" grpId="14" fill="hold">
                                  <p:stCondLst>
                                    <p:cond delay="0"/>
                                  </p:stCondLst>
                                  <p:iterate type="el" backwards="0">
                                    <p:tmAbs val="0"/>
                                  </p:iterate>
                                  <p:childTnLst>
                                    <p:set>
                                      <p:cBhvr>
                                        <p:cTn id="75" fill="hold"/>
                                        <p:tgtEl>
                                          <p:spTgt spid="181"/>
                                        </p:tgtEl>
                                        <p:attrNameLst>
                                          <p:attrName>style.visibility</p:attrName>
                                        </p:attrNameLst>
                                      </p:cBhvr>
                                      <p:to>
                                        <p:strVal val="visible"/>
                                      </p:to>
                                    </p:set>
                                    <p:animEffect filter="wipe(left)" transition="in">
                                      <p:cBhvr>
                                        <p:cTn id="76" dur="1000"/>
                                        <p:tgtEl>
                                          <p:spTgt spid="181"/>
                                        </p:tgtEl>
                                      </p:cBhvr>
                                    </p:animEffect>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8" presetID="22" grpId="15" fill="hold">
                                  <p:stCondLst>
                                    <p:cond delay="0"/>
                                  </p:stCondLst>
                                  <p:iterate type="el" backwards="0">
                                    <p:tmAbs val="0"/>
                                  </p:iterate>
                                  <p:childTnLst>
                                    <p:set>
                                      <p:cBhvr>
                                        <p:cTn id="80" fill="hold"/>
                                        <p:tgtEl>
                                          <p:spTgt spid="182"/>
                                        </p:tgtEl>
                                        <p:attrNameLst>
                                          <p:attrName>style.visibility</p:attrName>
                                        </p:attrNameLst>
                                      </p:cBhvr>
                                      <p:to>
                                        <p:strVal val="visible"/>
                                      </p:to>
                                    </p:set>
                                    <p:animEffect filter="wipe(left)" transition="in">
                                      <p:cBhvr>
                                        <p:cTn id="81" dur="1000"/>
                                        <p:tgtEl>
                                          <p:spTgt spid="182"/>
                                        </p:tgtEl>
                                      </p:cBhvr>
                                    </p:animEffect>
                                  </p:childTnLst>
                                </p:cTn>
                              </p:par>
                            </p:childTnLst>
                          </p:cTn>
                        </p:par>
                      </p:childTnLst>
                    </p:cTn>
                  </p:par>
                  <p:par>
                    <p:cTn id="82" fill="hold">
                      <p:stCondLst>
                        <p:cond delay="indefinite"/>
                      </p:stCondLst>
                      <p:childTnLst>
                        <p:par>
                          <p:cTn id="83" fill="hold">
                            <p:stCondLst>
                              <p:cond delay="0"/>
                            </p:stCondLst>
                            <p:childTnLst>
                              <p:par>
                                <p:cTn id="84" presetClass="entr" nodeType="clickEffect" presetSubtype="8" presetID="22" grpId="16" fill="hold">
                                  <p:stCondLst>
                                    <p:cond delay="0"/>
                                  </p:stCondLst>
                                  <p:iterate type="el" backwards="0">
                                    <p:tmAbs val="0"/>
                                  </p:iterate>
                                  <p:childTnLst>
                                    <p:set>
                                      <p:cBhvr>
                                        <p:cTn id="85" fill="hold"/>
                                        <p:tgtEl>
                                          <p:spTgt spid="183"/>
                                        </p:tgtEl>
                                        <p:attrNameLst>
                                          <p:attrName>style.visibility</p:attrName>
                                        </p:attrNameLst>
                                      </p:cBhvr>
                                      <p:to>
                                        <p:strVal val="visible"/>
                                      </p:to>
                                    </p:set>
                                    <p:animEffect filter="wipe(left)" transition="in">
                                      <p:cBhvr>
                                        <p:cTn id="86" dur="1000"/>
                                        <p:tgtEl>
                                          <p:spTgt spid="183"/>
                                        </p:tgtEl>
                                      </p:cBhvr>
                                    </p:animEffec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8" presetID="22" grpId="17" fill="hold">
                                  <p:stCondLst>
                                    <p:cond delay="0"/>
                                  </p:stCondLst>
                                  <p:iterate type="el" backwards="0">
                                    <p:tmAbs val="0"/>
                                  </p:iterate>
                                  <p:childTnLst>
                                    <p:set>
                                      <p:cBhvr>
                                        <p:cTn id="90" fill="hold"/>
                                        <p:tgtEl>
                                          <p:spTgt spid="185"/>
                                        </p:tgtEl>
                                        <p:attrNameLst>
                                          <p:attrName>style.visibility</p:attrName>
                                        </p:attrNameLst>
                                      </p:cBhvr>
                                      <p:to>
                                        <p:strVal val="visible"/>
                                      </p:to>
                                    </p:set>
                                    <p:animEffect filter="wipe(left)" transition="in">
                                      <p:cBhvr>
                                        <p:cTn id="91" dur="1000"/>
                                        <p:tgtEl>
                                          <p:spTgt spid="185"/>
                                        </p:tgtEl>
                                      </p:cBhvr>
                                    </p:animEffect>
                                  </p:childTnLst>
                                </p:cTn>
                              </p:par>
                            </p:childTnLst>
                          </p:cTn>
                        </p:par>
                      </p:childTnLst>
                    </p:cTn>
                  </p:par>
                  <p:par>
                    <p:cTn id="92" fill="hold">
                      <p:stCondLst>
                        <p:cond delay="indefinite"/>
                      </p:stCondLst>
                      <p:childTnLst>
                        <p:par>
                          <p:cTn id="93" fill="hold">
                            <p:stCondLst>
                              <p:cond delay="0"/>
                            </p:stCondLst>
                            <p:childTnLst>
                              <p:par>
                                <p:cTn id="94" presetClass="entr" nodeType="clickEffect" presetSubtype="8" presetID="22" grpId="18" fill="hold">
                                  <p:stCondLst>
                                    <p:cond delay="0"/>
                                  </p:stCondLst>
                                  <p:iterate type="el" backwards="0">
                                    <p:tmAbs val="0"/>
                                  </p:iterate>
                                  <p:childTnLst>
                                    <p:set>
                                      <p:cBhvr>
                                        <p:cTn id="95" fill="hold"/>
                                        <p:tgtEl>
                                          <p:spTgt spid="184"/>
                                        </p:tgtEl>
                                        <p:attrNameLst>
                                          <p:attrName>style.visibility</p:attrName>
                                        </p:attrNameLst>
                                      </p:cBhvr>
                                      <p:to>
                                        <p:strVal val="visible"/>
                                      </p:to>
                                    </p:set>
                                    <p:animEffect filter="wipe(left)" transition="in">
                                      <p:cBhvr>
                                        <p:cTn id="96" dur="1000"/>
                                        <p:tgtEl>
                                          <p:spTgt spid="184"/>
                                        </p:tgtEl>
                                      </p:cBhvr>
                                    </p:animEffect>
                                  </p:childTnLst>
                                </p:cTn>
                              </p:par>
                            </p:childTnLst>
                          </p:cTn>
                        </p:par>
                      </p:childTnLst>
                    </p:cTn>
                  </p:par>
                  <p:par>
                    <p:cTn id="97" fill="hold">
                      <p:stCondLst>
                        <p:cond delay="indefinite"/>
                      </p:stCondLst>
                      <p:childTnLst>
                        <p:par>
                          <p:cTn id="98" fill="hold">
                            <p:stCondLst>
                              <p:cond delay="0"/>
                            </p:stCondLst>
                            <p:childTnLst>
                              <p:par>
                                <p:cTn id="99" presetClass="entr" nodeType="clickEffect" presetSubtype="8" presetID="22" grpId="19" fill="hold">
                                  <p:stCondLst>
                                    <p:cond delay="0"/>
                                  </p:stCondLst>
                                  <p:iterate type="el" backwards="0">
                                    <p:tmAbs val="0"/>
                                  </p:iterate>
                                  <p:childTnLst>
                                    <p:set>
                                      <p:cBhvr>
                                        <p:cTn id="100" fill="hold"/>
                                        <p:tgtEl>
                                          <p:spTgt spid="186"/>
                                        </p:tgtEl>
                                        <p:attrNameLst>
                                          <p:attrName>style.visibility</p:attrName>
                                        </p:attrNameLst>
                                      </p:cBhvr>
                                      <p:to>
                                        <p:strVal val="visible"/>
                                      </p:to>
                                    </p:set>
                                    <p:animEffect filter="wipe(left)" transition="in">
                                      <p:cBhvr>
                                        <p:cTn id="101" dur="1000"/>
                                        <p:tgtEl>
                                          <p:spTgt spid="186"/>
                                        </p:tgtEl>
                                      </p:cBhvr>
                                    </p:animEffect>
                                  </p:childTnLst>
                                </p:cTn>
                              </p:par>
                            </p:childTnLst>
                          </p:cTn>
                        </p:par>
                      </p:childTnLst>
                    </p:cTn>
                  </p:par>
                  <p:par>
                    <p:cTn id="102" fill="hold">
                      <p:stCondLst>
                        <p:cond delay="indefinite"/>
                      </p:stCondLst>
                      <p:childTnLst>
                        <p:par>
                          <p:cTn id="103" fill="hold">
                            <p:stCondLst>
                              <p:cond delay="0"/>
                            </p:stCondLst>
                            <p:childTnLst>
                              <p:par>
                                <p:cTn id="104" presetClass="entr" nodeType="clickEffect" presetSubtype="8" presetID="22" grpId="20" fill="hold">
                                  <p:stCondLst>
                                    <p:cond delay="0"/>
                                  </p:stCondLst>
                                  <p:iterate type="el" backwards="0">
                                    <p:tmAbs val="0"/>
                                  </p:iterate>
                                  <p:childTnLst>
                                    <p:set>
                                      <p:cBhvr>
                                        <p:cTn id="105" fill="hold"/>
                                        <p:tgtEl>
                                          <p:spTgt spid="187"/>
                                        </p:tgtEl>
                                        <p:attrNameLst>
                                          <p:attrName>style.visibility</p:attrName>
                                        </p:attrNameLst>
                                      </p:cBhvr>
                                      <p:to>
                                        <p:strVal val="visible"/>
                                      </p:to>
                                    </p:set>
                                    <p:animEffect filter="wipe(left)" transition="in">
                                      <p:cBhvr>
                                        <p:cTn id="106" dur="1000"/>
                                        <p:tgtEl>
                                          <p:spTgt spid="187"/>
                                        </p:tgtEl>
                                      </p:cBhvr>
                                    </p:animEffect>
                                  </p:childTnLst>
                                </p:cTn>
                              </p:par>
                            </p:childTnLst>
                          </p:cTn>
                        </p:par>
                      </p:childTnLst>
                    </p:cTn>
                  </p:par>
                  <p:par>
                    <p:cTn id="107" fill="hold">
                      <p:stCondLst>
                        <p:cond delay="indefinite"/>
                      </p:stCondLst>
                      <p:childTnLst>
                        <p:par>
                          <p:cTn id="108" fill="hold">
                            <p:stCondLst>
                              <p:cond delay="0"/>
                            </p:stCondLst>
                            <p:childTnLst>
                              <p:par>
                                <p:cTn id="109" presetClass="entr" nodeType="clickEffect" presetSubtype="8" presetID="22" grpId="21" fill="hold">
                                  <p:stCondLst>
                                    <p:cond delay="0"/>
                                  </p:stCondLst>
                                  <p:iterate type="el" backwards="0">
                                    <p:tmAbs val="0"/>
                                  </p:iterate>
                                  <p:childTnLst>
                                    <p:set>
                                      <p:cBhvr>
                                        <p:cTn id="110" fill="hold"/>
                                        <p:tgtEl>
                                          <p:spTgt spid="188"/>
                                        </p:tgtEl>
                                        <p:attrNameLst>
                                          <p:attrName>style.visibility</p:attrName>
                                        </p:attrNameLst>
                                      </p:cBhvr>
                                      <p:to>
                                        <p:strVal val="visible"/>
                                      </p:to>
                                    </p:set>
                                    <p:animEffect filter="wipe(left)" transition="in">
                                      <p:cBhvr>
                                        <p:cTn id="111"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2"/>
      <p:bldP build="whole" bldLvl="1" animBg="1" rev="0" advAuto="0" spid="171" grpId="4"/>
      <p:bldP build="whole" bldLvl="1" animBg="1" rev="0" advAuto="0" spid="187" grpId="20"/>
      <p:bldP build="whole" bldLvl="1" animBg="1" rev="0" advAuto="0" spid="186" grpId="19"/>
      <p:bldP build="whole" bldLvl="1" animBg="1" rev="0" advAuto="0" spid="188" grpId="21"/>
      <p:bldP build="whole" bldLvl="1" animBg="1" rev="0" advAuto="0" spid="181" grpId="14"/>
      <p:bldP build="whole" bldLvl="1" animBg="1" rev="0" advAuto="0" spid="174" grpId="7"/>
      <p:bldP build="whole" bldLvl="1" animBg="1" rev="0" advAuto="0" spid="180" grpId="13"/>
      <p:bldP build="whole" bldLvl="1" animBg="1" rev="0" advAuto="0" spid="184" grpId="18"/>
      <p:bldP build="whole" bldLvl="1" animBg="1" rev="0" advAuto="0" spid="185" grpId="17"/>
      <p:bldP build="whole" bldLvl="1" animBg="1" rev="0" advAuto="0" spid="176" grpId="10"/>
      <p:bldP build="whole" bldLvl="1" animBg="1" rev="0" advAuto="0" spid="168" grpId="1"/>
      <p:bldP build="whole" bldLvl="1" animBg="1" rev="0" advAuto="0" spid="172" grpId="6"/>
      <p:bldP build="whole" bldLvl="1" animBg="1" rev="0" advAuto="0" spid="170" grpId="3"/>
      <p:bldP build="whole" bldLvl="1" animBg="1" rev="0" advAuto="0" spid="178" grpId="11"/>
      <p:bldP build="whole" bldLvl="1" animBg="1" rev="0" advAuto="0" spid="173" grpId="5"/>
      <p:bldP build="whole" bldLvl="1" animBg="1" rev="0" advAuto="0" spid="169" grpId="2"/>
      <p:bldP build="whole" bldLvl="1" animBg="1" rev="0" advAuto="0" spid="182" grpId="15"/>
      <p:bldP build="whole" bldLvl="1" animBg="1" rev="0" advAuto="0" spid="177" grpId="9"/>
      <p:bldP build="whole" bldLvl="1" animBg="1" rev="0" advAuto="0" spid="175" grpId="8"/>
      <p:bldP build="whole" bldLvl="1" animBg="1" rev="0" advAuto="0" spid="183" grpId="1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body" idx="1"/>
          </p:nvPr>
        </p:nvSpPr>
        <p:spPr>
          <a:prstGeom prst="rect">
            <a:avLst/>
          </a:prstGeom>
        </p:spPr>
        <p:txBody>
          <a:bodyPr/>
          <a:lstStyle/>
          <a:p>
            <a:pPr>
              <a:buBlip>
                <a:blip r:embed="rId2"/>
              </a:buBlip>
            </a:pPr>
          </a:p>
        </p:txBody>
      </p:sp>
      <p:sp>
        <p:nvSpPr>
          <p:cNvPr id="193" name="Shape 193"/>
          <p:cNvSpPr/>
          <p:nvPr/>
        </p:nvSpPr>
        <p:spPr>
          <a:xfrm>
            <a:off x="958281" y="3663339"/>
            <a:ext cx="5038814" cy="4090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DOCUMENTOS  CONCILIARES</a:t>
            </a:r>
          </a:p>
        </p:txBody>
      </p:sp>
      <p:sp>
        <p:nvSpPr>
          <p:cNvPr id="194" name="Shape 194"/>
          <p:cNvSpPr/>
          <p:nvPr/>
        </p:nvSpPr>
        <p:spPr>
          <a:xfrm rot="5400000">
            <a:off x="5867516" y="1346970"/>
            <a:ext cx="1870726" cy="23939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FAD2D0"/>
          </a:solidFill>
          <a:ln w="12700">
            <a:miter lim="400000"/>
          </a:ln>
        </p:spPr>
        <p:txBody>
          <a:bodyPr lIns="50800" tIns="50800" rIns="50800" bIns="50800" anchor="ctr"/>
          <a:lstStyle/>
          <a:p>
            <a:pPr>
              <a:defRPr>
                <a:solidFill>
                  <a:srgbClr val="FFFFFF"/>
                </a:solidFill>
              </a:defRPr>
            </a:pPr>
          </a:p>
        </p:txBody>
      </p:sp>
      <p:sp>
        <p:nvSpPr>
          <p:cNvPr id="195" name="Shape 195"/>
          <p:cNvSpPr/>
          <p:nvPr/>
        </p:nvSpPr>
        <p:spPr>
          <a:xfrm>
            <a:off x="6198466" y="5033072"/>
            <a:ext cx="2058403" cy="1291393"/>
          </a:xfrm>
          <a:prstGeom prst="rightArrow">
            <a:avLst>
              <a:gd name="adj1" fmla="val 32000"/>
              <a:gd name="adj2" fmla="val 94410"/>
            </a:avLst>
          </a:prstGeom>
          <a:solidFill>
            <a:srgbClr val="FAD2D0"/>
          </a:solid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96" name="Shape 196"/>
          <p:cNvSpPr/>
          <p:nvPr/>
        </p:nvSpPr>
        <p:spPr>
          <a:xfrm flipH="1" rot="5400000">
            <a:off x="5867516" y="6963871"/>
            <a:ext cx="1870726" cy="23939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FAD2D0"/>
          </a:solid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97" name="Shape 197"/>
          <p:cNvSpPr/>
          <p:nvPr/>
        </p:nvSpPr>
        <p:spPr>
          <a:xfrm>
            <a:off x="7999862" y="1964736"/>
            <a:ext cx="40475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Decretos conciliares</a:t>
            </a:r>
          </a:p>
        </p:txBody>
      </p:sp>
      <p:sp>
        <p:nvSpPr>
          <p:cNvPr id="198" name="Shape 198"/>
          <p:cNvSpPr/>
          <p:nvPr/>
        </p:nvSpPr>
        <p:spPr>
          <a:xfrm>
            <a:off x="8256868" y="5400938"/>
            <a:ext cx="31624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Constituciones </a:t>
            </a:r>
          </a:p>
        </p:txBody>
      </p:sp>
      <p:sp>
        <p:nvSpPr>
          <p:cNvPr id="199" name="Shape 199"/>
          <p:cNvSpPr/>
          <p:nvPr/>
        </p:nvSpPr>
        <p:spPr>
          <a:xfrm>
            <a:off x="7222849" y="7878220"/>
            <a:ext cx="482460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Declaraciones conciliares </a:t>
            </a:r>
          </a:p>
        </p:txBody>
      </p:sp>
    </p:spTree>
  </p:cSld>
  <p:clrMapOvr>
    <a:masterClrMapping/>
  </p:clrMapOvr>
  <mc:AlternateContent xmlns:mc="http://schemas.openxmlformats.org/markup-compatibility/2006">
    <mc:Choice xmlns:p14="http://schemas.microsoft.com/office/powerpoint/2010/main" Requires="p14">
      <p:transition spd="slow" advClick="1" p14:dur="1500">
        <p:circ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dissolve" transition="in">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 grpId="3" fill="hold">
                                  <p:stCondLst>
                                    <p:cond delay="0"/>
                                  </p:stCondLst>
                                  <p:iterate type="el" backwards="0">
                                    <p:tmAbs val="0"/>
                                  </p:iterate>
                                  <p:childTnLst>
                                    <p:set>
                                      <p:cBhvr>
                                        <p:cTn id="15" fill="hold"/>
                                        <p:tgtEl>
                                          <p:spTgt spid="197"/>
                                        </p:tgtEl>
                                        <p:attrNameLst>
                                          <p:attrName>style.visibility</p:attrName>
                                        </p:attrNameLst>
                                      </p:cBhvr>
                                      <p:to>
                                        <p:strVal val="visible"/>
                                      </p:to>
                                    </p:set>
                                    <p:anim calcmode="lin" valueType="num">
                                      <p:cBhvr>
                                        <p:cTn id="16" dur="500" fill="hold"/>
                                        <p:tgtEl>
                                          <p:spTgt spid="197"/>
                                        </p:tgtEl>
                                        <p:attrNameLst>
                                          <p:attrName>ppt_x</p:attrName>
                                        </p:attrNameLst>
                                      </p:cBhvr>
                                      <p:tavLst>
                                        <p:tav tm="0">
                                          <p:val>
                                            <p:strVal val="#ppt_x"/>
                                          </p:val>
                                        </p:tav>
                                        <p:tav tm="100000">
                                          <p:val>
                                            <p:strVal val="#ppt_x"/>
                                          </p:val>
                                        </p:tav>
                                      </p:tavLst>
                                    </p:anim>
                                    <p:anim calcmode="lin" valueType="num">
                                      <p:cBhvr>
                                        <p:cTn id="17" dur="500" fill="hold"/>
                                        <p:tgtEl>
                                          <p:spTgt spid="19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4" fill="hold">
                                  <p:stCondLst>
                                    <p:cond delay="0"/>
                                  </p:stCondLst>
                                  <p:iterate type="el" backwards="0">
                                    <p:tmAbs val="0"/>
                                  </p:iterate>
                                  <p:childTnLst>
                                    <p:set>
                                      <p:cBhvr>
                                        <p:cTn id="21" fill="hold"/>
                                        <p:tgtEl>
                                          <p:spTgt spid="1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1" presetID="2" grpId="5" fill="hold">
                                  <p:stCondLst>
                                    <p:cond delay="0"/>
                                  </p:stCondLst>
                                  <p:iterate type="el" backwards="0">
                                    <p:tmAbs val="0"/>
                                  </p:iterate>
                                  <p:childTnLst>
                                    <p:set>
                                      <p:cBhvr>
                                        <p:cTn id="25" fill="hold"/>
                                        <p:tgtEl>
                                          <p:spTgt spid="198"/>
                                        </p:tgtEl>
                                        <p:attrNameLst>
                                          <p:attrName>style.visibility</p:attrName>
                                        </p:attrNameLst>
                                      </p:cBhvr>
                                      <p:to>
                                        <p:strVal val="visible"/>
                                      </p:to>
                                    </p:set>
                                    <p:anim calcmode="lin" valueType="num">
                                      <p:cBhvr>
                                        <p:cTn id="26" dur="500" fill="hold"/>
                                        <p:tgtEl>
                                          <p:spTgt spid="198"/>
                                        </p:tgtEl>
                                        <p:attrNameLst>
                                          <p:attrName>ppt_x</p:attrName>
                                        </p:attrNameLst>
                                      </p:cBhvr>
                                      <p:tavLst>
                                        <p:tav tm="0">
                                          <p:val>
                                            <p:strVal val="#ppt_x"/>
                                          </p:val>
                                        </p:tav>
                                        <p:tav tm="100000">
                                          <p:val>
                                            <p:strVal val="#ppt_x"/>
                                          </p:val>
                                        </p:tav>
                                      </p:tavLst>
                                    </p:anim>
                                    <p:anim calcmode="lin" valueType="num">
                                      <p:cBhvr>
                                        <p:cTn id="27" dur="500" fill="hold"/>
                                        <p:tgtEl>
                                          <p:spTgt spid="19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6" fill="hold">
                                  <p:stCondLst>
                                    <p:cond delay="0"/>
                                  </p:stCondLst>
                                  <p:iterate type="el" backwards="0">
                                    <p:tmAbs val="0"/>
                                  </p:iterate>
                                  <p:childTnLst>
                                    <p:set>
                                      <p:cBhvr>
                                        <p:cTn id="31" fill="hold"/>
                                        <p:tgtEl>
                                          <p:spTgt spid="19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1" presetID="2" grpId="7" fill="hold">
                                  <p:stCondLst>
                                    <p:cond delay="0"/>
                                  </p:stCondLst>
                                  <p:iterate type="el" backwards="0">
                                    <p:tmAbs val="0"/>
                                  </p:iterate>
                                  <p:childTnLst>
                                    <p:set>
                                      <p:cBhvr>
                                        <p:cTn id="35" fill="hold"/>
                                        <p:tgtEl>
                                          <p:spTgt spid="199"/>
                                        </p:tgtEl>
                                        <p:attrNameLst>
                                          <p:attrName>style.visibility</p:attrName>
                                        </p:attrNameLst>
                                      </p:cBhvr>
                                      <p:to>
                                        <p:strVal val="visible"/>
                                      </p:to>
                                    </p:set>
                                    <p:anim calcmode="lin" valueType="num">
                                      <p:cBhvr>
                                        <p:cTn id="36" dur="1000" fill="hold"/>
                                        <p:tgtEl>
                                          <p:spTgt spid="199"/>
                                        </p:tgtEl>
                                        <p:attrNameLst>
                                          <p:attrName>ppt_x</p:attrName>
                                        </p:attrNameLst>
                                      </p:cBhvr>
                                      <p:tavLst>
                                        <p:tav tm="0">
                                          <p:val>
                                            <p:strVal val="#ppt_x"/>
                                          </p:val>
                                        </p:tav>
                                        <p:tav tm="100000">
                                          <p:val>
                                            <p:strVal val="#ppt_x"/>
                                          </p:val>
                                        </p:tav>
                                      </p:tavLst>
                                    </p:anim>
                                    <p:anim calcmode="lin" valueType="num">
                                      <p:cBhvr>
                                        <p:cTn id="37"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5"/>
      <p:bldP build="whole" bldLvl="1" animBg="1" rev="0" advAuto="0" spid="193" grpId="1"/>
      <p:bldP build="whole" bldLvl="1" animBg="1" rev="0" advAuto="0" spid="194" grpId="2"/>
      <p:bldP build="whole" bldLvl="1" animBg="1" rev="0" advAuto="0" spid="196" grpId="6"/>
      <p:bldP build="whole" bldLvl="1" animBg="1" rev="0" advAuto="0" spid="197" grpId="3"/>
      <p:bldP build="whole" bldLvl="1" animBg="1" rev="0" advAuto="0" spid="195" grpId="4"/>
      <p:bldP build="whole" bldLvl="1" animBg="1" rev="0" advAuto="0" spid="199" grpId="7"/>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4737942" y="300218"/>
            <a:ext cx="3568432" cy="1516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72" y="0"/>
                </a:moveTo>
                <a:lnTo>
                  <a:pt x="0" y="21600"/>
                </a:lnTo>
                <a:lnTo>
                  <a:pt x="21600" y="21600"/>
                </a:lnTo>
                <a:lnTo>
                  <a:pt x="18627" y="0"/>
                </a:lnTo>
                <a:lnTo>
                  <a:pt x="2972" y="0"/>
                </a:lnTo>
                <a:close/>
              </a:path>
            </a:pathLst>
          </a:cu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DECRETOS CONCILIARES</a:t>
            </a:r>
          </a:p>
        </p:txBody>
      </p:sp>
      <p:sp>
        <p:nvSpPr>
          <p:cNvPr id="202" name="Shape 202"/>
          <p:cNvSpPr/>
          <p:nvPr/>
        </p:nvSpPr>
        <p:spPr>
          <a:xfrm rot="5400000">
            <a:off x="5857922" y="1354870"/>
            <a:ext cx="1070327" cy="2346647"/>
          </a:xfrm>
          <a:custGeom>
            <a:avLst/>
            <a:gdLst/>
            <a:ahLst/>
            <a:cxnLst>
              <a:cxn ang="0">
                <a:pos x="wd2" y="hd2"/>
              </a:cxn>
              <a:cxn ang="5400000">
                <a:pos x="wd2" y="hd2"/>
              </a:cxn>
              <a:cxn ang="10800000">
                <a:pos x="wd2" y="hd2"/>
              </a:cxn>
              <a:cxn ang="16200000">
                <a:pos x="wd2" y="hd2"/>
              </a:cxn>
            </a:cxnLst>
            <a:rect l="0" t="0" r="r" b="b"/>
            <a:pathLst>
              <a:path w="21589" h="21508" fill="norm" stroke="1" extrusionOk="0">
                <a:moveTo>
                  <a:pt x="6851" y="2"/>
                </a:moveTo>
                <a:cubicBezTo>
                  <a:pt x="6743" y="16"/>
                  <a:pt x="6673" y="93"/>
                  <a:pt x="6673" y="230"/>
                </a:cubicBezTo>
                <a:lnTo>
                  <a:pt x="6673" y="2728"/>
                </a:lnTo>
                <a:cubicBezTo>
                  <a:pt x="6673" y="2997"/>
                  <a:pt x="6187" y="3225"/>
                  <a:pt x="5582" y="3225"/>
                </a:cubicBezTo>
                <a:lnTo>
                  <a:pt x="1091" y="3225"/>
                </a:lnTo>
                <a:cubicBezTo>
                  <a:pt x="497" y="3225"/>
                  <a:pt x="0" y="3446"/>
                  <a:pt x="0" y="3721"/>
                </a:cubicBezTo>
                <a:lnTo>
                  <a:pt x="0" y="10753"/>
                </a:lnTo>
                <a:lnTo>
                  <a:pt x="0" y="17783"/>
                </a:lnTo>
                <a:cubicBezTo>
                  <a:pt x="0" y="18053"/>
                  <a:pt x="485" y="18281"/>
                  <a:pt x="1091" y="18281"/>
                </a:cubicBezTo>
                <a:lnTo>
                  <a:pt x="5582" y="18281"/>
                </a:lnTo>
                <a:cubicBezTo>
                  <a:pt x="6175" y="18281"/>
                  <a:pt x="6673" y="18501"/>
                  <a:pt x="6673" y="18777"/>
                </a:cubicBezTo>
                <a:lnTo>
                  <a:pt x="6673" y="21276"/>
                </a:lnTo>
                <a:cubicBezTo>
                  <a:pt x="6673" y="21551"/>
                  <a:pt x="6934" y="21589"/>
                  <a:pt x="7267" y="21352"/>
                </a:cubicBezTo>
                <a:lnTo>
                  <a:pt x="21351" y="11180"/>
                </a:lnTo>
                <a:cubicBezTo>
                  <a:pt x="21517" y="11061"/>
                  <a:pt x="21588" y="10909"/>
                  <a:pt x="21588" y="10753"/>
                </a:cubicBezTo>
                <a:cubicBezTo>
                  <a:pt x="21600" y="10602"/>
                  <a:pt x="21517" y="10445"/>
                  <a:pt x="21351" y="10326"/>
                </a:cubicBezTo>
                <a:lnTo>
                  <a:pt x="7267" y="154"/>
                </a:lnTo>
                <a:cubicBezTo>
                  <a:pt x="7106" y="38"/>
                  <a:pt x="6959" y="-11"/>
                  <a:pt x="6851" y="2"/>
                </a:cubicBezTo>
                <a:close/>
              </a:path>
            </a:pathLst>
          </a:custGeom>
          <a:blipFill>
            <a:blip r:embed="rId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203" name="Shape 203"/>
          <p:cNvSpPr/>
          <p:nvPr/>
        </p:nvSpPr>
        <p:spPr>
          <a:xfrm>
            <a:off x="5344416" y="3063356"/>
            <a:ext cx="222199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 decretos </a:t>
            </a:r>
          </a:p>
        </p:txBody>
      </p:sp>
      <p:sp>
        <p:nvSpPr>
          <p:cNvPr id="204" name="Shape 204"/>
          <p:cNvSpPr/>
          <p:nvPr/>
        </p:nvSpPr>
        <p:spPr>
          <a:xfrm>
            <a:off x="-183669" y="2682356"/>
            <a:ext cx="5345041"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vl1pPr>
          </a:lstStyle>
          <a:p>
            <a:pPr/>
            <a:r>
              <a:t>📌 Ad Gentes (actividad misionera)</a:t>
            </a:r>
          </a:p>
        </p:txBody>
      </p:sp>
      <p:pic>
        <p:nvPicPr>
          <p:cNvPr id="205" name="46A34347-D43D-4C32-853B-CD11E9A5BD99-L0-001.jpeg"/>
          <p:cNvPicPr>
            <a:picLocks noChangeAspect="1"/>
          </p:cNvPicPr>
          <p:nvPr/>
        </p:nvPicPr>
        <p:blipFill>
          <a:blip r:embed="rId4">
            <a:extLst/>
          </a:blip>
          <a:stretch>
            <a:fillRect/>
          </a:stretch>
        </p:blipFill>
        <p:spPr>
          <a:xfrm>
            <a:off x="987594" y="3711056"/>
            <a:ext cx="2990698" cy="1683208"/>
          </a:xfrm>
          <a:prstGeom prst="rect">
            <a:avLst/>
          </a:prstGeom>
          <a:ln w="12700">
            <a:miter lim="400000"/>
          </a:ln>
        </p:spPr>
      </p:pic>
      <p:sp>
        <p:nvSpPr>
          <p:cNvPr id="206" name="Shape 206"/>
          <p:cNvSpPr/>
          <p:nvPr/>
        </p:nvSpPr>
        <p:spPr>
          <a:xfrm>
            <a:off x="214117" y="6557974"/>
            <a:ext cx="4921613"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vl1pPr>
          </a:lstStyle>
          <a:p>
            <a:pPr/>
            <a:r>
              <a:t>📌Presbyterorum Ordinis ( ministerio y la vida de los presbíteros)</a:t>
            </a:r>
          </a:p>
        </p:txBody>
      </p:sp>
      <p:sp>
        <p:nvSpPr>
          <p:cNvPr id="207" name="Shape 207"/>
          <p:cNvSpPr/>
          <p:nvPr/>
        </p:nvSpPr>
        <p:spPr>
          <a:xfrm>
            <a:off x="4271083" y="5529274"/>
            <a:ext cx="4482150"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lvl1pPr>
          </a:lstStyle>
          <a:p>
            <a:pPr/>
            <a:r>
              <a:t>📌 Apostolicam actuositatem</a:t>
            </a:r>
          </a:p>
        </p:txBody>
      </p:sp>
      <p:pic>
        <p:nvPicPr>
          <p:cNvPr id="208" name="31CD0F85-4EC8-476E-A924-D1D74A4A16A2-L0-001.jpeg"/>
          <p:cNvPicPr>
            <a:picLocks noChangeAspect="1"/>
          </p:cNvPicPr>
          <p:nvPr/>
        </p:nvPicPr>
        <p:blipFill>
          <a:blip r:embed="rId5">
            <a:extLst/>
          </a:blip>
          <a:stretch>
            <a:fillRect/>
          </a:stretch>
        </p:blipFill>
        <p:spPr>
          <a:xfrm>
            <a:off x="5344416" y="7002840"/>
            <a:ext cx="1492705" cy="2335780"/>
          </a:xfrm>
          <a:prstGeom prst="rect">
            <a:avLst/>
          </a:prstGeom>
          <a:ln w="12700">
            <a:miter lim="400000"/>
          </a:ln>
        </p:spPr>
      </p:pic>
      <p:sp>
        <p:nvSpPr>
          <p:cNvPr id="209" name="Shape 209"/>
          <p:cNvSpPr/>
          <p:nvPr/>
        </p:nvSpPr>
        <p:spPr>
          <a:xfrm>
            <a:off x="7045808" y="8000610"/>
            <a:ext cx="18800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LAICOS</a:t>
            </a:r>
          </a:p>
        </p:txBody>
      </p:sp>
      <p:sp>
        <p:nvSpPr>
          <p:cNvPr id="210" name="Shape 210"/>
          <p:cNvSpPr/>
          <p:nvPr/>
        </p:nvSpPr>
        <p:spPr>
          <a:xfrm>
            <a:off x="8925815" y="3385500"/>
            <a:ext cx="295794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vl1pPr>
          </a:lstStyle>
          <a:p>
            <a:pPr/>
            <a:r>
              <a:t>📌Optatam Totius</a:t>
            </a:r>
          </a:p>
        </p:txBody>
      </p:sp>
      <p:pic>
        <p:nvPicPr>
          <p:cNvPr id="211" name="48AE4937-D9E2-4499-95E8-8101724B879D-L0-001.jpeg"/>
          <p:cNvPicPr>
            <a:picLocks noChangeAspect="1"/>
          </p:cNvPicPr>
          <p:nvPr/>
        </p:nvPicPr>
        <p:blipFill>
          <a:blip r:embed="rId6">
            <a:extLst/>
          </a:blip>
          <a:stretch>
            <a:fillRect/>
          </a:stretch>
        </p:blipFill>
        <p:spPr>
          <a:xfrm>
            <a:off x="8925814" y="3969700"/>
            <a:ext cx="3221210" cy="17824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3" fill="hold">
                                  <p:stCondLst>
                                    <p:cond delay="0"/>
                                  </p:stCondLst>
                                  <p:iterate type="el" backwards="0">
                                    <p:tmAbs val="0"/>
                                  </p:iterate>
                                  <p:childTnLst>
                                    <p:set>
                                      <p:cBhvr>
                                        <p:cTn id="14" fill="hold"/>
                                        <p:tgtEl>
                                          <p:spTgt spid="203"/>
                                        </p:tgtEl>
                                        <p:attrNameLst>
                                          <p:attrName>style.visibility</p:attrName>
                                        </p:attrNameLst>
                                      </p:cBhvr>
                                      <p:to>
                                        <p:strVal val="visible"/>
                                      </p:to>
                                    </p:set>
                                    <p:anim calcmode="lin" valueType="num">
                                      <p:cBhvr>
                                        <p:cTn id="15" dur="750" fill="hold"/>
                                        <p:tgtEl>
                                          <p:spTgt spid="203"/>
                                        </p:tgtEl>
                                        <p:attrNameLst>
                                          <p:attrName>ppt_w</p:attrName>
                                        </p:attrNameLst>
                                      </p:cBhvr>
                                      <p:tavLst>
                                        <p:tav tm="0">
                                          <p:val>
                                            <p:fltVal val="0"/>
                                          </p:val>
                                        </p:tav>
                                        <p:tav tm="100000">
                                          <p:val>
                                            <p:strVal val="#ppt_w"/>
                                          </p:val>
                                        </p:tav>
                                      </p:tavLst>
                                    </p:anim>
                                    <p:anim calcmode="lin" valueType="num">
                                      <p:cBhvr>
                                        <p:cTn id="16" dur="750" fill="hold"/>
                                        <p:tgtEl>
                                          <p:spTgt spid="20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 grpId="4" fill="hold">
                                  <p:stCondLst>
                                    <p:cond delay="0"/>
                                  </p:stCondLst>
                                  <p:iterate type="el" backwards="0">
                                    <p:tmAbs val="0"/>
                                  </p:iterate>
                                  <p:childTnLst>
                                    <p:set>
                                      <p:cBhvr>
                                        <p:cTn id="20" fill="hold"/>
                                        <p:tgtEl>
                                          <p:spTgt spid="204"/>
                                        </p:tgtEl>
                                        <p:attrNameLst>
                                          <p:attrName>style.visibility</p:attrName>
                                        </p:attrNameLst>
                                      </p:cBhvr>
                                      <p:to>
                                        <p:strVal val="visible"/>
                                      </p:to>
                                    </p:set>
                                    <p:anim calcmode="lin" valueType="num">
                                      <p:cBhvr>
                                        <p:cTn id="21" dur="500" fill="hold"/>
                                        <p:tgtEl>
                                          <p:spTgt spid="204"/>
                                        </p:tgtEl>
                                        <p:attrNameLst>
                                          <p:attrName>ppt_x</p:attrName>
                                        </p:attrNameLst>
                                      </p:cBhvr>
                                      <p:tavLst>
                                        <p:tav tm="0">
                                          <p:val>
                                            <p:strVal val="0-#ppt_w/2"/>
                                          </p:val>
                                        </p:tav>
                                        <p:tav tm="100000">
                                          <p:val>
                                            <p:strVal val="#ppt_x"/>
                                          </p:val>
                                        </p:tav>
                                      </p:tavLst>
                                    </p:anim>
                                    <p:anim calcmode="lin" valueType="num">
                                      <p:cBhvr>
                                        <p:cTn id="22" dur="500" fill="hold"/>
                                        <p:tgtEl>
                                          <p:spTgt spid="20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32" presetID="4" grpId="5" fill="hold">
                                  <p:stCondLst>
                                    <p:cond delay="0"/>
                                  </p:stCondLst>
                                  <p:iterate type="el" backwards="0">
                                    <p:tmAbs val="0"/>
                                  </p:iterate>
                                  <p:childTnLst>
                                    <p:set>
                                      <p:cBhvr>
                                        <p:cTn id="26" fill="hold"/>
                                        <p:tgtEl>
                                          <p:spTgt spid="205"/>
                                        </p:tgtEl>
                                        <p:attrNameLst>
                                          <p:attrName>style.visibility</p:attrName>
                                        </p:attrNameLst>
                                      </p:cBhvr>
                                      <p:to>
                                        <p:strVal val="visible"/>
                                      </p:to>
                                    </p:set>
                                    <p:animEffect filter="box(out)" transition="in">
                                      <p:cBhvr>
                                        <p:cTn id="27" dur="1500"/>
                                        <p:tgtEl>
                                          <p:spTgt spid="20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 grpId="6" fill="hold">
                                  <p:stCondLst>
                                    <p:cond delay="0"/>
                                  </p:stCondLst>
                                  <p:iterate type="el" backwards="0">
                                    <p:tmAbs val="0"/>
                                  </p:iterate>
                                  <p:childTnLst>
                                    <p:set>
                                      <p:cBhvr>
                                        <p:cTn id="31" fill="hold"/>
                                        <p:tgtEl>
                                          <p:spTgt spid="206"/>
                                        </p:tgtEl>
                                        <p:attrNameLst>
                                          <p:attrName>style.visibility</p:attrName>
                                        </p:attrNameLst>
                                      </p:cBhvr>
                                      <p:to>
                                        <p:strVal val="visible"/>
                                      </p:to>
                                    </p:set>
                                    <p:anim calcmode="lin" valueType="num">
                                      <p:cBhvr>
                                        <p:cTn id="32" dur="1000" fill="hold"/>
                                        <p:tgtEl>
                                          <p:spTgt spid="206"/>
                                        </p:tgtEl>
                                        <p:attrNameLst>
                                          <p:attrName>ppt_x</p:attrName>
                                        </p:attrNameLst>
                                      </p:cBhvr>
                                      <p:tavLst>
                                        <p:tav tm="0">
                                          <p:val>
                                            <p:strVal val="0-#ppt_w/2"/>
                                          </p:val>
                                        </p:tav>
                                        <p:tav tm="100000">
                                          <p:val>
                                            <p:strVal val="#ppt_x"/>
                                          </p:val>
                                        </p:tav>
                                      </p:tavLst>
                                    </p:anim>
                                    <p:anim calcmode="lin" valueType="num">
                                      <p:cBhvr>
                                        <p:cTn id="33" dur="1000" fill="hold"/>
                                        <p:tgtEl>
                                          <p:spTgt spid="2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 grpId="7" fill="hold">
                                  <p:stCondLst>
                                    <p:cond delay="0"/>
                                  </p:stCondLst>
                                  <p:iterate type="el" backwards="0">
                                    <p:tmAbs val="0"/>
                                  </p:iterate>
                                  <p:childTnLst>
                                    <p:set>
                                      <p:cBhvr>
                                        <p:cTn id="37" fill="hold"/>
                                        <p:tgtEl>
                                          <p:spTgt spid="207"/>
                                        </p:tgtEl>
                                        <p:attrNameLst>
                                          <p:attrName>style.visibility</p:attrName>
                                        </p:attrNameLst>
                                      </p:cBhvr>
                                      <p:to>
                                        <p:strVal val="visible"/>
                                      </p:to>
                                    </p:set>
                                    <p:anim calcmode="lin" valueType="num">
                                      <p:cBhvr>
                                        <p:cTn id="38" dur="1000" fill="hold"/>
                                        <p:tgtEl>
                                          <p:spTgt spid="207"/>
                                        </p:tgtEl>
                                        <p:attrNameLst>
                                          <p:attrName>ppt_x</p:attrName>
                                        </p:attrNameLst>
                                      </p:cBhvr>
                                      <p:tavLst>
                                        <p:tav tm="0">
                                          <p:val>
                                            <p:strVal val="0-#ppt_w/2"/>
                                          </p:val>
                                        </p:tav>
                                        <p:tav tm="100000">
                                          <p:val>
                                            <p:strVal val="#ppt_x"/>
                                          </p:val>
                                        </p:tav>
                                      </p:tavLst>
                                    </p:anim>
                                    <p:anim calcmode="lin" valueType="num">
                                      <p:cBhvr>
                                        <p:cTn id="39" dur="10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32" presetID="4" grpId="8" fill="hold">
                                  <p:stCondLst>
                                    <p:cond delay="0"/>
                                  </p:stCondLst>
                                  <p:iterate type="el" backwards="0">
                                    <p:tmAbs val="0"/>
                                  </p:iterate>
                                  <p:childTnLst>
                                    <p:set>
                                      <p:cBhvr>
                                        <p:cTn id="43" fill="hold"/>
                                        <p:tgtEl>
                                          <p:spTgt spid="208"/>
                                        </p:tgtEl>
                                        <p:attrNameLst>
                                          <p:attrName>style.visibility</p:attrName>
                                        </p:attrNameLst>
                                      </p:cBhvr>
                                      <p:to>
                                        <p:strVal val="visible"/>
                                      </p:to>
                                    </p:set>
                                    <p:animEffect filter="box(out)" transition="in">
                                      <p:cBhvr>
                                        <p:cTn id="44" dur="1000"/>
                                        <p:tgtEl>
                                          <p:spTgt spid="208"/>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32" presetID="4" grpId="9" fill="hold">
                                  <p:stCondLst>
                                    <p:cond delay="0"/>
                                  </p:stCondLst>
                                  <p:iterate type="el" backwards="0">
                                    <p:tmAbs val="0"/>
                                  </p:iterate>
                                  <p:childTnLst>
                                    <p:set>
                                      <p:cBhvr>
                                        <p:cTn id="48" fill="hold"/>
                                        <p:tgtEl>
                                          <p:spTgt spid="209"/>
                                        </p:tgtEl>
                                        <p:attrNameLst>
                                          <p:attrName>style.visibility</p:attrName>
                                        </p:attrNameLst>
                                      </p:cBhvr>
                                      <p:to>
                                        <p:strVal val="visible"/>
                                      </p:to>
                                    </p:set>
                                    <p:animEffect filter="box(out)" transition="in">
                                      <p:cBhvr>
                                        <p:cTn id="49" dur="1000"/>
                                        <p:tgtEl>
                                          <p:spTgt spid="209"/>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8" presetID="2" grpId="10" fill="hold">
                                  <p:stCondLst>
                                    <p:cond delay="0"/>
                                  </p:stCondLst>
                                  <p:iterate type="el" backwards="0">
                                    <p:tmAbs val="0"/>
                                  </p:iterate>
                                  <p:childTnLst>
                                    <p:set>
                                      <p:cBhvr>
                                        <p:cTn id="53" fill="hold"/>
                                        <p:tgtEl>
                                          <p:spTgt spid="210"/>
                                        </p:tgtEl>
                                        <p:attrNameLst>
                                          <p:attrName>style.visibility</p:attrName>
                                        </p:attrNameLst>
                                      </p:cBhvr>
                                      <p:to>
                                        <p:strVal val="visible"/>
                                      </p:to>
                                    </p:set>
                                    <p:anim calcmode="lin" valueType="num">
                                      <p:cBhvr>
                                        <p:cTn id="54" dur="1000" fill="hold"/>
                                        <p:tgtEl>
                                          <p:spTgt spid="210"/>
                                        </p:tgtEl>
                                        <p:attrNameLst>
                                          <p:attrName>ppt_x</p:attrName>
                                        </p:attrNameLst>
                                      </p:cBhvr>
                                      <p:tavLst>
                                        <p:tav tm="0">
                                          <p:val>
                                            <p:strVal val="0-#ppt_w/2"/>
                                          </p:val>
                                        </p:tav>
                                        <p:tav tm="100000">
                                          <p:val>
                                            <p:strVal val="#ppt_x"/>
                                          </p:val>
                                        </p:tav>
                                      </p:tavLst>
                                    </p:anim>
                                    <p:anim calcmode="lin" valueType="num">
                                      <p:cBhvr>
                                        <p:cTn id="55" dur="10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32" presetID="4" grpId="11" fill="hold">
                                  <p:stCondLst>
                                    <p:cond delay="0"/>
                                  </p:stCondLst>
                                  <p:iterate type="el" backwards="0">
                                    <p:tmAbs val="0"/>
                                  </p:iterate>
                                  <p:childTnLst>
                                    <p:set>
                                      <p:cBhvr>
                                        <p:cTn id="59" fill="hold"/>
                                        <p:tgtEl>
                                          <p:spTgt spid="211"/>
                                        </p:tgtEl>
                                        <p:attrNameLst>
                                          <p:attrName>style.visibility</p:attrName>
                                        </p:attrNameLst>
                                      </p:cBhvr>
                                      <p:to>
                                        <p:strVal val="visible"/>
                                      </p:to>
                                    </p:set>
                                    <p:animEffect filter="box(out)" transition="in">
                                      <p:cBhvr>
                                        <p:cTn id="60"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P build="whole" bldLvl="1" animBg="1" rev="0" advAuto="0" spid="209" grpId="9"/>
      <p:bldP build="whole" bldLvl="1" animBg="1" rev="0" advAuto="0" spid="210" grpId="10"/>
      <p:bldP build="whole" bldLvl="1" animBg="1" rev="0" advAuto="0" spid="202" grpId="2"/>
      <p:bldP build="whole" bldLvl="1" animBg="1" rev="0" advAuto="0" spid="211" grpId="11"/>
      <p:bldP build="whole" bldLvl="1" animBg="1" rev="0" advAuto="0" spid="205" grpId="5"/>
      <p:bldP build="whole" bldLvl="1" animBg="1" rev="0" advAuto="0" spid="203" grpId="3"/>
      <p:bldP build="whole" bldLvl="1" animBg="1" rev="0" advAuto="0" spid="207" grpId="7"/>
      <p:bldP build="whole" bldLvl="1" animBg="1" rev="0" advAuto="0" spid="204" grpId="4"/>
      <p:bldP build="whole" bldLvl="1" animBg="1" rev="0" advAuto="0" spid="208" grpId="8"/>
      <p:bldP build="whole" bldLvl="1" animBg="1" rev="0" advAuto="0" spid="206" grpId="6"/>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